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17"/>
  </p:notesMasterIdLst>
  <p:sldIdLst>
    <p:sldId id="256" r:id="rId2"/>
    <p:sldId id="308" r:id="rId3"/>
    <p:sldId id="341" r:id="rId4"/>
    <p:sldId id="342" r:id="rId5"/>
    <p:sldId id="343" r:id="rId6"/>
    <p:sldId id="344" r:id="rId7"/>
    <p:sldId id="345" r:id="rId8"/>
    <p:sldId id="351" r:id="rId9"/>
    <p:sldId id="346" r:id="rId10"/>
    <p:sldId id="347" r:id="rId11"/>
    <p:sldId id="348" r:id="rId12"/>
    <p:sldId id="349" r:id="rId13"/>
    <p:sldId id="352" r:id="rId14"/>
    <p:sldId id="353" r:id="rId15"/>
    <p:sldId id="350" r:id="rId16"/>
  </p:sldIdLst>
  <p:sldSz cx="9144000" cy="6858000" type="screen4x3"/>
  <p:notesSz cx="6858000" cy="9144000"/>
  <p:defaultTextStyle>
    <a:defPPr>
      <a:defRPr lang="zh-CN"/>
    </a:defPPr>
    <a:lvl1pPr algn="l" rtl="0" fontAlgn="base">
      <a:spcBef>
        <a:spcPct val="30000"/>
      </a:spcBef>
      <a:spcAft>
        <a:spcPct val="0"/>
      </a:spcAft>
      <a:buClr>
        <a:srgbClr val="0000FF"/>
      </a:buClr>
      <a:buFont typeface="Wingdings 2" panose="05020102010507070707" pitchFamily="18" charset="2"/>
      <a:defRPr sz="2400" b="1" kern="1200">
        <a:solidFill>
          <a:schemeClr val="accent1"/>
        </a:solidFill>
        <a:latin typeface="宋体" panose="02010600030101010101" pitchFamily="2" charset="-122"/>
        <a:ea typeface="宋体" panose="02010600030101010101" pitchFamily="2" charset="-122"/>
        <a:cs typeface="+mn-cs"/>
      </a:defRPr>
    </a:lvl1pPr>
    <a:lvl2pPr marL="457200" algn="l" rtl="0" fontAlgn="base">
      <a:spcBef>
        <a:spcPct val="30000"/>
      </a:spcBef>
      <a:spcAft>
        <a:spcPct val="0"/>
      </a:spcAft>
      <a:buClr>
        <a:srgbClr val="0000FF"/>
      </a:buClr>
      <a:buFont typeface="Wingdings 2" panose="05020102010507070707" pitchFamily="18" charset="2"/>
      <a:defRPr sz="2400" b="1" kern="1200">
        <a:solidFill>
          <a:schemeClr val="accent1"/>
        </a:solidFill>
        <a:latin typeface="宋体" panose="02010600030101010101" pitchFamily="2" charset="-122"/>
        <a:ea typeface="宋体" panose="02010600030101010101" pitchFamily="2" charset="-122"/>
        <a:cs typeface="+mn-cs"/>
      </a:defRPr>
    </a:lvl2pPr>
    <a:lvl3pPr marL="914400" algn="l" rtl="0" fontAlgn="base">
      <a:spcBef>
        <a:spcPct val="30000"/>
      </a:spcBef>
      <a:spcAft>
        <a:spcPct val="0"/>
      </a:spcAft>
      <a:buClr>
        <a:srgbClr val="0000FF"/>
      </a:buClr>
      <a:buFont typeface="Wingdings 2" panose="05020102010507070707" pitchFamily="18" charset="2"/>
      <a:defRPr sz="2400" b="1" kern="1200">
        <a:solidFill>
          <a:schemeClr val="accent1"/>
        </a:solidFill>
        <a:latin typeface="宋体" panose="02010600030101010101" pitchFamily="2" charset="-122"/>
        <a:ea typeface="宋体" panose="02010600030101010101" pitchFamily="2" charset="-122"/>
        <a:cs typeface="+mn-cs"/>
      </a:defRPr>
    </a:lvl3pPr>
    <a:lvl4pPr marL="1371600" algn="l" rtl="0" fontAlgn="base">
      <a:spcBef>
        <a:spcPct val="30000"/>
      </a:spcBef>
      <a:spcAft>
        <a:spcPct val="0"/>
      </a:spcAft>
      <a:buClr>
        <a:srgbClr val="0000FF"/>
      </a:buClr>
      <a:buFont typeface="Wingdings 2" panose="05020102010507070707" pitchFamily="18" charset="2"/>
      <a:defRPr sz="2400" b="1" kern="1200">
        <a:solidFill>
          <a:schemeClr val="accent1"/>
        </a:solidFill>
        <a:latin typeface="宋体" panose="02010600030101010101" pitchFamily="2" charset="-122"/>
        <a:ea typeface="宋体" panose="02010600030101010101" pitchFamily="2" charset="-122"/>
        <a:cs typeface="+mn-cs"/>
      </a:defRPr>
    </a:lvl4pPr>
    <a:lvl5pPr marL="1828800" algn="l" rtl="0" fontAlgn="base">
      <a:spcBef>
        <a:spcPct val="30000"/>
      </a:spcBef>
      <a:spcAft>
        <a:spcPct val="0"/>
      </a:spcAft>
      <a:buClr>
        <a:srgbClr val="0000FF"/>
      </a:buClr>
      <a:buFont typeface="Wingdings 2" panose="05020102010507070707" pitchFamily="18" charset="2"/>
      <a:defRPr sz="2400" b="1" kern="1200">
        <a:solidFill>
          <a:schemeClr val="accent1"/>
        </a:solidFill>
        <a:latin typeface="宋体" panose="02010600030101010101" pitchFamily="2" charset="-122"/>
        <a:ea typeface="宋体" panose="02010600030101010101" pitchFamily="2" charset="-122"/>
        <a:cs typeface="+mn-cs"/>
      </a:defRPr>
    </a:lvl5pPr>
    <a:lvl6pPr marL="2286000" algn="l" defTabSz="914400" rtl="0" eaLnBrk="1" latinLnBrk="0" hangingPunct="1">
      <a:defRPr sz="2400" b="1" kern="1200">
        <a:solidFill>
          <a:schemeClr val="accent1"/>
        </a:solidFill>
        <a:latin typeface="宋体" panose="02010600030101010101" pitchFamily="2" charset="-122"/>
        <a:ea typeface="宋体" panose="02010600030101010101" pitchFamily="2" charset="-122"/>
        <a:cs typeface="+mn-cs"/>
      </a:defRPr>
    </a:lvl6pPr>
    <a:lvl7pPr marL="2743200" algn="l" defTabSz="914400" rtl="0" eaLnBrk="1" latinLnBrk="0" hangingPunct="1">
      <a:defRPr sz="2400" b="1" kern="1200">
        <a:solidFill>
          <a:schemeClr val="accent1"/>
        </a:solidFill>
        <a:latin typeface="宋体" panose="02010600030101010101" pitchFamily="2" charset="-122"/>
        <a:ea typeface="宋体" panose="02010600030101010101" pitchFamily="2" charset="-122"/>
        <a:cs typeface="+mn-cs"/>
      </a:defRPr>
    </a:lvl7pPr>
    <a:lvl8pPr marL="3200400" algn="l" defTabSz="914400" rtl="0" eaLnBrk="1" latinLnBrk="0" hangingPunct="1">
      <a:defRPr sz="2400" b="1" kern="1200">
        <a:solidFill>
          <a:schemeClr val="accent1"/>
        </a:solidFill>
        <a:latin typeface="宋体" panose="02010600030101010101" pitchFamily="2" charset="-122"/>
        <a:ea typeface="宋体" panose="02010600030101010101" pitchFamily="2" charset="-122"/>
        <a:cs typeface="+mn-cs"/>
      </a:defRPr>
    </a:lvl8pPr>
    <a:lvl9pPr marL="3657600" algn="l" defTabSz="914400" rtl="0" eaLnBrk="1" latinLnBrk="0" hangingPunct="1">
      <a:defRPr sz="2400" b="1" kern="1200">
        <a:solidFill>
          <a:schemeClr val="accent1"/>
        </a:solidFill>
        <a:latin typeface="宋体" panose="02010600030101010101" pitchFamily="2" charset="-122"/>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66FF"/>
    <a:srgbClr val="CA5B08"/>
    <a:srgbClr val="CC6600"/>
    <a:srgbClr val="66FFFF"/>
    <a:srgbClr val="00FFCC"/>
    <a:srgbClr val="FFFF00"/>
    <a:srgbClr val="B0A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9672" autoAdjust="0"/>
  </p:normalViewPr>
  <p:slideViewPr>
    <p:cSldViewPr>
      <p:cViewPr varScale="1">
        <p:scale>
          <a:sx n="69" d="100"/>
          <a:sy n="69" d="100"/>
        </p:scale>
        <p:origin x="1200" y="40"/>
      </p:cViewPr>
      <p:guideLst>
        <p:guide orient="horz" pos="2160"/>
        <p:guide pos="2880"/>
      </p:guideLst>
    </p:cSldViewPr>
  </p:slideViewPr>
  <p:notesTextViewPr>
    <p:cViewPr>
      <p:scale>
        <a:sx n="100" d="100"/>
        <a:sy n="100" d="100"/>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84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spcBef>
                <a:spcPct val="0"/>
              </a:spcBef>
              <a:buClrTx/>
              <a:buFontTx/>
              <a:buNone/>
              <a:defRPr kumimoji="1" sz="1200" b="0">
                <a:solidFill>
                  <a:schemeClr val="tx1"/>
                </a:solidFill>
                <a:latin typeface="Times New Roman" pitchFamily="18" charset="0"/>
              </a:defRPr>
            </a:lvl1pPr>
          </a:lstStyle>
          <a:p>
            <a:pPr>
              <a:defRPr/>
            </a:pPr>
            <a:endParaRPr lang="en-US" altLang="zh-CN"/>
          </a:p>
        </p:txBody>
      </p:sp>
      <p:sp>
        <p:nvSpPr>
          <p:cNvPr id="35843"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spcBef>
                <a:spcPct val="0"/>
              </a:spcBef>
              <a:buClrTx/>
              <a:buFontTx/>
              <a:buNone/>
              <a:defRPr kumimoji="1" sz="1200" b="0">
                <a:solidFill>
                  <a:schemeClr val="tx1"/>
                </a:solidFill>
                <a:latin typeface="Times New Roman" pitchFamily="18" charset="0"/>
              </a:defRPr>
            </a:lvl1pPr>
          </a:lstStyle>
          <a:p>
            <a:pPr>
              <a:defRPr/>
            </a:pPr>
            <a:endParaRPr lang="en-US" altLang="zh-CN"/>
          </a:p>
        </p:txBody>
      </p:sp>
      <p:sp>
        <p:nvSpPr>
          <p:cNvPr id="95236" name="Rectangle 4"/>
          <p:cNvSpPr>
            <a:spLocks noRo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5845"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noProof="0" smtClean="0"/>
              <a:t>Click to edit Master text styles</a:t>
            </a:r>
          </a:p>
          <a:p>
            <a:pPr lvl="1"/>
            <a:r>
              <a:rPr lang="en-US" altLang="zh-CN" noProof="0" smtClean="0"/>
              <a:t>Second level</a:t>
            </a:r>
          </a:p>
          <a:p>
            <a:pPr lvl="2"/>
            <a:r>
              <a:rPr lang="en-US" altLang="zh-CN" noProof="0" smtClean="0"/>
              <a:t>Third level</a:t>
            </a:r>
          </a:p>
          <a:p>
            <a:pPr lvl="3"/>
            <a:r>
              <a:rPr lang="en-US" altLang="zh-CN" noProof="0" smtClean="0"/>
              <a:t>Fourth level</a:t>
            </a:r>
          </a:p>
          <a:p>
            <a:pPr lvl="4"/>
            <a:r>
              <a:rPr lang="en-US" altLang="zh-CN" noProof="0" smtClean="0"/>
              <a:t>Fifth level</a:t>
            </a:r>
          </a:p>
        </p:txBody>
      </p:sp>
      <p:sp>
        <p:nvSpPr>
          <p:cNvPr id="35846"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spcBef>
                <a:spcPct val="0"/>
              </a:spcBef>
              <a:buClrTx/>
              <a:buFontTx/>
              <a:buNone/>
              <a:defRPr kumimoji="1" sz="1200" b="0">
                <a:solidFill>
                  <a:schemeClr val="tx1"/>
                </a:solidFill>
                <a:latin typeface="Times New Roman" pitchFamily="18" charset="0"/>
              </a:defRPr>
            </a:lvl1pPr>
          </a:lstStyle>
          <a:p>
            <a:pPr>
              <a:defRPr/>
            </a:pPr>
            <a:endParaRPr lang="en-US" altLang="zh-CN"/>
          </a:p>
        </p:txBody>
      </p:sp>
      <p:sp>
        <p:nvSpPr>
          <p:cNvPr id="35847"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spcBef>
                <a:spcPct val="0"/>
              </a:spcBef>
              <a:buClrTx/>
              <a:buFontTx/>
              <a:buNone/>
              <a:defRPr kumimoji="1" sz="1200" b="0">
                <a:solidFill>
                  <a:schemeClr val="tx1"/>
                </a:solidFill>
                <a:latin typeface="Times New Roman" panose="02020603050405020304" pitchFamily="18" charset="0"/>
              </a:defRPr>
            </a:lvl1pPr>
          </a:lstStyle>
          <a:p>
            <a:fld id="{F772C6FA-A847-4F4A-A3DA-8A2678694DC5}" type="slidenum">
              <a:rPr lang="en-US" altLang="zh-CN"/>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noFill/>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fld id="{6DD0F5B6-753D-4D9C-A7E3-73A041231CC4}" type="slidenum">
              <a:rPr lang="en-US" altLang="zh-CN" sz="1200" b="0">
                <a:solidFill>
                  <a:schemeClr val="tx1"/>
                </a:solidFill>
                <a:latin typeface="Times New Roman" panose="02020603050405020304" pitchFamily="18" charset="0"/>
              </a:rPr>
              <a:pPr eaLnBrk="1" hangingPunct="1"/>
              <a:t>1</a:t>
            </a:fld>
            <a:endParaRPr lang="en-US" altLang="zh-CN" sz="1200" b="0">
              <a:solidFill>
                <a:schemeClr val="tx1"/>
              </a:solidFill>
              <a:latin typeface="Times New Roman" panose="02020603050405020304" pitchFamily="18" charset="0"/>
            </a:endParaRPr>
          </a:p>
        </p:txBody>
      </p:sp>
      <p:sp>
        <p:nvSpPr>
          <p:cNvPr id="96259" name="Rectangle 2"/>
          <p:cNvSpPr>
            <a:spLocks noRot="1" noChangeArrowheads="1" noTextEdit="1"/>
          </p:cNvSpPr>
          <p:nvPr>
            <p:ph type="sldImg"/>
          </p:nvPr>
        </p:nvSpPr>
        <p:spPr>
          <a:ln/>
        </p:spPr>
      </p:sp>
      <p:sp>
        <p:nvSpPr>
          <p:cNvPr id="96260"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fld id="{68AD74B6-6C7F-4B49-8688-A0D5AFD0AF78}" type="slidenum">
              <a:rPr lang="en-US" altLang="zh-CN" sz="1200" b="0">
                <a:solidFill>
                  <a:schemeClr val="tx1"/>
                </a:solidFill>
                <a:latin typeface="Times New Roman" panose="02020603050405020304" pitchFamily="18" charset="0"/>
              </a:rPr>
              <a:pPr eaLnBrk="1" hangingPunct="1"/>
              <a:t>2</a:t>
            </a:fld>
            <a:endParaRPr lang="en-US" altLang="zh-CN" sz="1200" b="0">
              <a:solidFill>
                <a:schemeClr val="tx1"/>
              </a:solidFill>
              <a:latin typeface="Times New Roman" panose="02020603050405020304" pitchFamily="18" charset="0"/>
            </a:endParaRPr>
          </a:p>
        </p:txBody>
      </p:sp>
      <p:sp>
        <p:nvSpPr>
          <p:cNvPr id="97283" name="Rectangle 2"/>
          <p:cNvSpPr>
            <a:spLocks noRot="1" noChangeArrowheads="1" noTextEdit="1"/>
          </p:cNvSpPr>
          <p:nvPr>
            <p:ph type="sldImg"/>
          </p:nvPr>
        </p:nvSpPr>
        <p:spPr>
          <a:ln/>
        </p:spPr>
      </p:sp>
      <p:sp>
        <p:nvSpPr>
          <p:cNvPr id="97284" name="Rectangle 3"/>
          <p:cNvSpPr>
            <a:spLocks noGrp="1" noChangeArrowheads="1"/>
          </p:cNvSpPr>
          <p:nvPr>
            <p:ph type="body" idx="1"/>
          </p:nvPr>
        </p:nvSpPr>
        <p:spPr>
          <a:noFill/>
        </p:spPr>
        <p:txBody>
          <a:bodyPr/>
          <a:lstStyle/>
          <a:p>
            <a:pPr eaLnBrk="1" hangingPunct="1"/>
            <a:endParaRPr lang="zh-CN" altLang="zh-CN" smtClean="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标题幻灯片">
    <p:spTree>
      <p:nvGrpSpPr>
        <p:cNvPr id="1" name=""/>
        <p:cNvGrpSpPr/>
        <p:nvPr/>
      </p:nvGrpSpPr>
      <p:grpSpPr>
        <a:xfrm>
          <a:off x="0" y="0"/>
          <a:ext cx="0" cy="0"/>
          <a:chOff x="0" y="0"/>
          <a:chExt cx="0" cy="0"/>
        </a:xfrm>
      </p:grpSpPr>
      <p:pic>
        <p:nvPicPr>
          <p:cNvPr id="4" name="Picture 2" descr="4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6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5"/>
          <p:cNvSpPr txBox="1">
            <a:spLocks noChangeArrowheads="1"/>
          </p:cNvSpPr>
          <p:nvPr/>
        </p:nvSpPr>
        <p:spPr bwMode="auto">
          <a:xfrm>
            <a:off x="5364163" y="201613"/>
            <a:ext cx="37036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b="1">
                <a:solidFill>
                  <a:schemeClr val="accent1"/>
                </a:solidFill>
                <a:latin typeface="宋体" pitchFamily="2" charset="-122"/>
                <a:ea typeface="宋体" pitchFamily="2" charset="-122"/>
              </a:defRPr>
            </a:lvl1pPr>
            <a:lvl2pPr marL="742950" indent="-285750" eaLnBrk="0" hangingPunct="0">
              <a:defRPr sz="2400" b="1">
                <a:solidFill>
                  <a:schemeClr val="accent1"/>
                </a:solidFill>
                <a:latin typeface="宋体" pitchFamily="2" charset="-122"/>
                <a:ea typeface="宋体" pitchFamily="2" charset="-122"/>
              </a:defRPr>
            </a:lvl2pPr>
            <a:lvl3pPr marL="1143000" indent="-228600" eaLnBrk="0" hangingPunct="0">
              <a:defRPr sz="2400" b="1">
                <a:solidFill>
                  <a:schemeClr val="accent1"/>
                </a:solidFill>
                <a:latin typeface="宋体" pitchFamily="2" charset="-122"/>
                <a:ea typeface="宋体" pitchFamily="2" charset="-122"/>
              </a:defRPr>
            </a:lvl3pPr>
            <a:lvl4pPr marL="1600200" indent="-228600" eaLnBrk="0" hangingPunct="0">
              <a:defRPr sz="2400" b="1">
                <a:solidFill>
                  <a:schemeClr val="accent1"/>
                </a:solidFill>
                <a:latin typeface="宋体" pitchFamily="2" charset="-122"/>
                <a:ea typeface="宋体" pitchFamily="2" charset="-122"/>
              </a:defRPr>
            </a:lvl4pPr>
            <a:lvl5pPr marL="2057400" indent="-228600" eaLnBrk="0" hangingPunct="0">
              <a:defRPr sz="2400" b="1">
                <a:solidFill>
                  <a:schemeClr val="accent1"/>
                </a:solidFill>
                <a:latin typeface="宋体" pitchFamily="2" charset="-122"/>
                <a:ea typeface="宋体" pitchFamily="2" charset="-122"/>
              </a:defRPr>
            </a:lvl5pPr>
            <a:lvl6pPr marL="25146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6pPr>
            <a:lvl7pPr marL="29718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7pPr>
            <a:lvl8pPr marL="34290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8pPr>
            <a:lvl9pPr marL="38862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9pPr>
          </a:lstStyle>
          <a:p>
            <a:pPr algn="r" eaLnBrk="1" hangingPunct="1">
              <a:spcBef>
                <a:spcPct val="0"/>
              </a:spcBef>
              <a:buClrTx/>
              <a:buFontTx/>
              <a:buNone/>
              <a:defRPr/>
            </a:pPr>
            <a:r>
              <a:rPr kumimoji="1" lang="zh-CN" altLang="en-US" sz="2000" smtClean="0">
                <a:solidFill>
                  <a:srgbClr val="63B4D1"/>
                </a:solidFill>
                <a:latin typeface="黑体" pitchFamily="2" charset="-122"/>
                <a:ea typeface="黑体" pitchFamily="2" charset="-122"/>
              </a:rPr>
              <a:t>华中科技大学软件学院 </a:t>
            </a:r>
          </a:p>
        </p:txBody>
      </p:sp>
      <p:pic>
        <p:nvPicPr>
          <p:cNvPr id="6" name="Picture 6" descr="软件学院徽标"/>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260350"/>
            <a:ext cx="1727200" cy="169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Box 7"/>
          <p:cNvSpPr txBox="1">
            <a:spLocks noChangeArrowheads="1"/>
          </p:cNvSpPr>
          <p:nvPr/>
        </p:nvSpPr>
        <p:spPr bwMode="auto">
          <a:xfrm>
            <a:off x="1979613" y="711200"/>
            <a:ext cx="40513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b="1">
                <a:solidFill>
                  <a:schemeClr val="accent1"/>
                </a:solidFill>
                <a:latin typeface="宋体" pitchFamily="2" charset="-122"/>
                <a:ea typeface="宋体" pitchFamily="2" charset="-122"/>
              </a:defRPr>
            </a:lvl1pPr>
            <a:lvl2pPr marL="742950" indent="-285750" eaLnBrk="0" hangingPunct="0">
              <a:defRPr sz="2400" b="1">
                <a:solidFill>
                  <a:schemeClr val="accent1"/>
                </a:solidFill>
                <a:latin typeface="宋体" pitchFamily="2" charset="-122"/>
                <a:ea typeface="宋体" pitchFamily="2" charset="-122"/>
              </a:defRPr>
            </a:lvl2pPr>
            <a:lvl3pPr marL="1143000" indent="-228600" eaLnBrk="0" hangingPunct="0">
              <a:defRPr sz="2400" b="1">
                <a:solidFill>
                  <a:schemeClr val="accent1"/>
                </a:solidFill>
                <a:latin typeface="宋体" pitchFamily="2" charset="-122"/>
                <a:ea typeface="宋体" pitchFamily="2" charset="-122"/>
              </a:defRPr>
            </a:lvl3pPr>
            <a:lvl4pPr marL="1600200" indent="-228600" eaLnBrk="0" hangingPunct="0">
              <a:defRPr sz="2400" b="1">
                <a:solidFill>
                  <a:schemeClr val="accent1"/>
                </a:solidFill>
                <a:latin typeface="宋体" pitchFamily="2" charset="-122"/>
                <a:ea typeface="宋体" pitchFamily="2" charset="-122"/>
              </a:defRPr>
            </a:lvl4pPr>
            <a:lvl5pPr marL="2057400" indent="-228600" eaLnBrk="0" hangingPunct="0">
              <a:defRPr sz="2400" b="1">
                <a:solidFill>
                  <a:schemeClr val="accent1"/>
                </a:solidFill>
                <a:latin typeface="宋体" pitchFamily="2" charset="-122"/>
                <a:ea typeface="宋体" pitchFamily="2" charset="-122"/>
              </a:defRPr>
            </a:lvl5pPr>
            <a:lvl6pPr marL="25146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6pPr>
            <a:lvl7pPr marL="29718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7pPr>
            <a:lvl8pPr marL="34290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8pPr>
            <a:lvl9pPr marL="38862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9pPr>
          </a:lstStyle>
          <a:p>
            <a:pPr eaLnBrk="1" hangingPunct="1">
              <a:spcBef>
                <a:spcPct val="0"/>
              </a:spcBef>
              <a:buClrTx/>
              <a:buFontTx/>
              <a:buNone/>
              <a:defRPr/>
            </a:pPr>
            <a:r>
              <a:rPr kumimoji="1" lang="en-US" altLang="zh-CN" sz="2000" smtClean="0">
                <a:solidFill>
                  <a:srgbClr val="63B4D1"/>
                </a:solidFill>
                <a:latin typeface="Arial" charset="0"/>
                <a:ea typeface="黑体" pitchFamily="2" charset="-122"/>
              </a:rPr>
              <a:t>THE SCHOOL OF SOFTWARE ENGINEERING OF HUST</a:t>
            </a:r>
          </a:p>
        </p:txBody>
      </p:sp>
      <p:sp>
        <p:nvSpPr>
          <p:cNvPr id="80899" name="Rectangle 3"/>
          <p:cNvSpPr>
            <a:spLocks noGrp="1" noChangeArrowheads="1"/>
          </p:cNvSpPr>
          <p:nvPr>
            <p:ph type="ctrTitle" sz="quarter"/>
          </p:nvPr>
        </p:nvSpPr>
        <p:spPr>
          <a:xfrm>
            <a:off x="609600" y="2420938"/>
            <a:ext cx="8283575" cy="1800225"/>
          </a:xfrm>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0" indent="0" algn="r">
              <a:defRPr sz="3600">
                <a:solidFill>
                  <a:srgbClr val="FFFF00"/>
                </a:solidFill>
              </a:defRPr>
            </a:lvl1pPr>
          </a:lstStyle>
          <a:p>
            <a:pPr lvl="0"/>
            <a:r>
              <a:rPr lang="zh-CN" altLang="en-US" noProof="0" smtClean="0"/>
              <a:t>单击此处编辑母版标题样式</a:t>
            </a:r>
          </a:p>
        </p:txBody>
      </p:sp>
      <p:sp>
        <p:nvSpPr>
          <p:cNvPr id="80900" name="Rectangle 4"/>
          <p:cNvSpPr>
            <a:spLocks noGrp="1" noChangeArrowheads="1"/>
          </p:cNvSpPr>
          <p:nvPr>
            <p:ph type="subTitle" sz="quarter" idx="1"/>
          </p:nvPr>
        </p:nvSpPr>
        <p:spPr>
          <a:xfrm>
            <a:off x="323850" y="4292600"/>
            <a:ext cx="8569325" cy="2160588"/>
          </a:xfrm>
        </p:spPr>
        <p:txBody>
          <a:bodyPr anchor="ctr"/>
          <a:lstStyle>
            <a:lvl1pPr marL="0" indent="0" algn="r">
              <a:buFont typeface="Wingdings 2" pitchFamily="18" charset="2"/>
              <a:buNone/>
              <a:defRPr>
                <a:solidFill>
                  <a:schemeClr val="bg1"/>
                </a:solidFill>
              </a:defRPr>
            </a:lvl1pPr>
          </a:lstStyle>
          <a:p>
            <a:pPr lvl="0"/>
            <a:r>
              <a:rPr lang="zh-CN" altLang="en-US" noProof="0" smtClean="0"/>
              <a:t>单击此处编辑母版副标题样式</a:t>
            </a:r>
          </a:p>
        </p:txBody>
      </p:sp>
    </p:spTree>
    <p:extLst>
      <p:ext uri="{BB962C8B-B14F-4D97-AF65-F5344CB8AC3E}">
        <p14:creationId xmlns:p14="http://schemas.microsoft.com/office/powerpoint/2010/main" val="408870783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91511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05613" y="1052513"/>
            <a:ext cx="2159000" cy="5805487"/>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323850" y="1052513"/>
            <a:ext cx="6329363" cy="5805487"/>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8911859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323850" y="1052513"/>
            <a:ext cx="8640763" cy="720725"/>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323850" y="1773238"/>
            <a:ext cx="4243388" cy="508476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19638" y="1773238"/>
            <a:ext cx="4244975" cy="508476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165297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198108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41777372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323850" y="1773238"/>
            <a:ext cx="4243388" cy="50847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19638" y="1773238"/>
            <a:ext cx="4244975" cy="50847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878741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76848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559764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4962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531035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1775822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1">
          <a:gsLst>
            <a:gs pos="0">
              <a:srgbClr val="5E9EFF"/>
            </a:gs>
            <a:gs pos="39999">
              <a:srgbClr val="85C2FF"/>
            </a:gs>
            <a:gs pos="70000">
              <a:srgbClr val="C4D6EB"/>
            </a:gs>
            <a:gs pos="100000">
              <a:srgbClr val="FFEBFA"/>
            </a:gs>
          </a:gsLst>
          <a:lin ang="13500000" scaled="1"/>
        </a:gra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9448800" cy="708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9875" name="Text Box 3"/>
          <p:cNvSpPr txBox="1">
            <a:spLocks noChangeArrowheads="1"/>
          </p:cNvSpPr>
          <p:nvPr/>
        </p:nvSpPr>
        <p:spPr bwMode="auto">
          <a:xfrm>
            <a:off x="8412163" y="6624638"/>
            <a:ext cx="500062" cy="2746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r" eaLnBrk="1" hangingPunct="1">
              <a:spcBef>
                <a:spcPct val="0"/>
              </a:spcBef>
              <a:buClrTx/>
              <a:buFontTx/>
              <a:buNone/>
            </a:pPr>
            <a:fld id="{32EA8209-FE5E-4F67-9874-BBCA215A3EAD}" type="slidenum">
              <a:rPr lang="en-US" altLang="zh-CN" sz="1200">
                <a:solidFill>
                  <a:schemeClr val="tx2"/>
                </a:solidFill>
                <a:latin typeface="Comic Sans MS" panose="030F0702030302020204" pitchFamily="66" charset="0"/>
                <a:cs typeface="Times New Roman" panose="02020603050405020304" pitchFamily="18" charset="0"/>
              </a:rPr>
              <a:pPr algn="r" eaLnBrk="1" hangingPunct="1">
                <a:spcBef>
                  <a:spcPct val="0"/>
                </a:spcBef>
                <a:buClrTx/>
                <a:buFontTx/>
                <a:buNone/>
              </a:pPr>
              <a:t>‹#›</a:t>
            </a:fld>
            <a:endParaRPr lang="en-US" altLang="zh-CN" sz="1200">
              <a:solidFill>
                <a:schemeClr val="tx2"/>
              </a:solidFill>
              <a:latin typeface="Comic Sans MS" panose="030F0702030302020204" pitchFamily="66" charset="0"/>
              <a:cs typeface="Times New Roman" panose="02020603050405020304" pitchFamily="18" charset="0"/>
            </a:endParaRPr>
          </a:p>
        </p:txBody>
      </p:sp>
      <p:sp>
        <p:nvSpPr>
          <p:cNvPr id="79876" name="Rectangle 4"/>
          <p:cNvSpPr>
            <a:spLocks noGrp="1" noChangeArrowheads="1"/>
          </p:cNvSpPr>
          <p:nvPr>
            <p:ph type="title"/>
          </p:nvPr>
        </p:nvSpPr>
        <p:spPr bwMode="auto">
          <a:xfrm>
            <a:off x="323850" y="1052513"/>
            <a:ext cx="8640763" cy="720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45791" dir="3378596"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79877" name="Rectangle 5"/>
          <p:cNvSpPr>
            <a:spLocks noGrp="1" noChangeArrowheads="1"/>
          </p:cNvSpPr>
          <p:nvPr>
            <p:ph type="body" idx="1"/>
          </p:nvPr>
        </p:nvSpPr>
        <p:spPr bwMode="auto">
          <a:xfrm>
            <a:off x="323850" y="1773238"/>
            <a:ext cx="8640763" cy="5084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79878" name="Rectangle 6"/>
          <p:cNvSpPr>
            <a:spLocks noChangeArrowheads="1"/>
          </p:cNvSpPr>
          <p:nvPr/>
        </p:nvSpPr>
        <p:spPr bwMode="auto">
          <a:xfrm>
            <a:off x="152400" y="1700213"/>
            <a:ext cx="5638800" cy="76200"/>
          </a:xfrm>
          <a:prstGeom prst="rect">
            <a:avLst/>
          </a:prstGeom>
          <a:gradFill rotWithShape="0">
            <a:gsLst>
              <a:gs pos="0">
                <a:srgbClr val="6666FF"/>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1031" name="Text Box 7"/>
          <p:cNvSpPr txBox="1">
            <a:spLocks noChangeArrowheads="1"/>
          </p:cNvSpPr>
          <p:nvPr/>
        </p:nvSpPr>
        <p:spPr bwMode="auto">
          <a:xfrm>
            <a:off x="3563938" y="111125"/>
            <a:ext cx="5688012"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b="1">
                <a:solidFill>
                  <a:schemeClr val="accent1"/>
                </a:solidFill>
                <a:latin typeface="宋体" pitchFamily="2" charset="-122"/>
                <a:ea typeface="宋体" pitchFamily="2" charset="-122"/>
              </a:defRPr>
            </a:lvl1pPr>
            <a:lvl2pPr marL="742950" indent="-285750" eaLnBrk="0" hangingPunct="0">
              <a:defRPr sz="2400" b="1">
                <a:solidFill>
                  <a:schemeClr val="accent1"/>
                </a:solidFill>
                <a:latin typeface="宋体" pitchFamily="2" charset="-122"/>
                <a:ea typeface="宋体" pitchFamily="2" charset="-122"/>
              </a:defRPr>
            </a:lvl2pPr>
            <a:lvl3pPr marL="1143000" indent="-228600" eaLnBrk="0" hangingPunct="0">
              <a:defRPr sz="2400" b="1">
                <a:solidFill>
                  <a:schemeClr val="accent1"/>
                </a:solidFill>
                <a:latin typeface="宋体" pitchFamily="2" charset="-122"/>
                <a:ea typeface="宋体" pitchFamily="2" charset="-122"/>
              </a:defRPr>
            </a:lvl3pPr>
            <a:lvl4pPr marL="1600200" indent="-228600" eaLnBrk="0" hangingPunct="0">
              <a:defRPr sz="2400" b="1">
                <a:solidFill>
                  <a:schemeClr val="accent1"/>
                </a:solidFill>
                <a:latin typeface="宋体" pitchFamily="2" charset="-122"/>
                <a:ea typeface="宋体" pitchFamily="2" charset="-122"/>
              </a:defRPr>
            </a:lvl4pPr>
            <a:lvl5pPr marL="2057400" indent="-228600" eaLnBrk="0" hangingPunct="0">
              <a:defRPr sz="2400" b="1">
                <a:solidFill>
                  <a:schemeClr val="accent1"/>
                </a:solidFill>
                <a:latin typeface="宋体" pitchFamily="2" charset="-122"/>
                <a:ea typeface="宋体" pitchFamily="2" charset="-122"/>
              </a:defRPr>
            </a:lvl5pPr>
            <a:lvl6pPr marL="25146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6pPr>
            <a:lvl7pPr marL="29718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7pPr>
            <a:lvl8pPr marL="34290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8pPr>
            <a:lvl9pPr marL="3886200" indent="-228600" eaLnBrk="0" fontAlgn="base" hangingPunct="0">
              <a:spcBef>
                <a:spcPct val="30000"/>
              </a:spcBef>
              <a:spcAft>
                <a:spcPct val="0"/>
              </a:spcAft>
              <a:buClr>
                <a:srgbClr val="0000FF"/>
              </a:buClr>
              <a:buFont typeface="Wingdings 2" pitchFamily="18" charset="2"/>
              <a:defRPr sz="2400" b="1">
                <a:solidFill>
                  <a:schemeClr val="accent1"/>
                </a:solidFill>
                <a:latin typeface="宋体" pitchFamily="2" charset="-122"/>
                <a:ea typeface="宋体" pitchFamily="2" charset="-122"/>
              </a:defRPr>
            </a:lvl9pPr>
          </a:lstStyle>
          <a:p>
            <a:pPr algn="r" eaLnBrk="1" hangingPunct="1">
              <a:spcBef>
                <a:spcPct val="0"/>
              </a:spcBef>
              <a:buClrTx/>
              <a:buFontTx/>
              <a:buNone/>
              <a:defRPr/>
            </a:pPr>
            <a:r>
              <a:rPr kumimoji="1" lang="en-US" altLang="zh-CN" sz="1600" smtClean="0">
                <a:solidFill>
                  <a:schemeClr val="bg1"/>
                </a:solidFill>
                <a:latin typeface="Arial" charset="0"/>
              </a:rPr>
              <a:t>THE SCHOOL OF SOFTWARE ENGINEERING OF HUST</a:t>
            </a:r>
          </a:p>
        </p:txBody>
      </p:sp>
    </p:spTree>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Ls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9878"/>
                                        </p:tgtEl>
                                        <p:attrNameLst>
                                          <p:attrName>style.visibility</p:attrName>
                                        </p:attrNameLst>
                                      </p:cBhvr>
                                      <p:to>
                                        <p:strVal val="visible"/>
                                      </p:to>
                                    </p:set>
                                    <p:animEffect transition="in" filter="wipe(left)">
                                      <p:cBhvr>
                                        <p:cTn id="7" dur="500"/>
                                        <p:tgtEl>
                                          <p:spTgt spid="79878"/>
                                        </p:tgtEl>
                                      </p:cBhvr>
                                    </p:animEffect>
                                  </p:childTnLst>
                                </p:cTn>
                              </p:par>
                            </p:childTnLst>
                          </p:cTn>
                        </p:par>
                        <p:par>
                          <p:cTn id="8" fill="hold" nodeType="afterGroup">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79876"/>
                                        </p:tgtEl>
                                        <p:attrNameLst>
                                          <p:attrName>style.visibility</p:attrName>
                                        </p:attrNameLst>
                                      </p:cBhvr>
                                      <p:to>
                                        <p:strVal val="visible"/>
                                      </p:to>
                                    </p:set>
                                    <p:animEffect transition="in" filter="slide(fromBottom)">
                                      <p:cBhvr>
                                        <p:cTn id="11" dur="500"/>
                                        <p:tgtEl>
                                          <p:spTgt spid="79876"/>
                                        </p:tgtEl>
                                      </p:cBhvr>
                                    </p:animEffect>
                                  </p:childTnLst>
                                </p:cTn>
                              </p:par>
                            </p:childTnLst>
                          </p:cTn>
                        </p:par>
                        <p:par>
                          <p:cTn id="12" fill="hold" nodeType="afterGroup">
                            <p:stCondLst>
                              <p:cond delay="1000"/>
                            </p:stCondLst>
                            <p:childTnLst>
                              <p:par>
                                <p:cTn id="13" presetID="12" presetClass="entr" presetSubtype="1" fill="hold" grpId="0" nodeType="afterEffect">
                                  <p:stCondLst>
                                    <p:cond delay="0"/>
                                  </p:stCondLst>
                                  <p:childTnLst>
                                    <p:set>
                                      <p:cBhvr>
                                        <p:cTn id="14" dur="1" fill="hold">
                                          <p:stCondLst>
                                            <p:cond delay="0"/>
                                          </p:stCondLst>
                                        </p:cTn>
                                        <p:tgtEl>
                                          <p:spTgt spid="79877">
                                            <p:txEl>
                                              <p:pRg st="0" end="0"/>
                                            </p:txEl>
                                          </p:spTgt>
                                        </p:tgtEl>
                                        <p:attrNameLst>
                                          <p:attrName>style.visibility</p:attrName>
                                        </p:attrNameLst>
                                      </p:cBhvr>
                                      <p:to>
                                        <p:strVal val="visible"/>
                                      </p:to>
                                    </p:set>
                                    <p:animEffect transition="in" filter="slide(fromTop)">
                                      <p:cBhvr>
                                        <p:cTn id="15" dur="500"/>
                                        <p:tgtEl>
                                          <p:spTgt spid="79877">
                                            <p:txEl>
                                              <p:pRg st="0" end="0"/>
                                            </p:txEl>
                                          </p:spTgt>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79877">
                                            <p:txEl>
                                              <p:pRg st="1" end="1"/>
                                            </p:txEl>
                                          </p:spTgt>
                                        </p:tgtEl>
                                        <p:attrNameLst>
                                          <p:attrName>style.visibility</p:attrName>
                                        </p:attrNameLst>
                                      </p:cBhvr>
                                      <p:to>
                                        <p:strVal val="visible"/>
                                      </p:to>
                                    </p:set>
                                    <p:animEffect transition="in" filter="slide(fromTop)">
                                      <p:cBhvr>
                                        <p:cTn id="18" dur="500"/>
                                        <p:tgtEl>
                                          <p:spTgt spid="79877">
                                            <p:txEl>
                                              <p:pRg st="1" end="1"/>
                                            </p:txEl>
                                          </p:spTgt>
                                        </p:tgtEl>
                                      </p:cBhvr>
                                    </p:animEffect>
                                  </p:childTnLst>
                                </p:cTn>
                              </p:par>
                              <p:par>
                                <p:cTn id="19" presetID="12" presetClass="entr" presetSubtype="1" fill="hold" grpId="0" nodeType="withEffect">
                                  <p:stCondLst>
                                    <p:cond delay="0"/>
                                  </p:stCondLst>
                                  <p:childTnLst>
                                    <p:set>
                                      <p:cBhvr>
                                        <p:cTn id="20" dur="1" fill="hold">
                                          <p:stCondLst>
                                            <p:cond delay="0"/>
                                          </p:stCondLst>
                                        </p:cTn>
                                        <p:tgtEl>
                                          <p:spTgt spid="79877">
                                            <p:txEl>
                                              <p:pRg st="2" end="2"/>
                                            </p:txEl>
                                          </p:spTgt>
                                        </p:tgtEl>
                                        <p:attrNameLst>
                                          <p:attrName>style.visibility</p:attrName>
                                        </p:attrNameLst>
                                      </p:cBhvr>
                                      <p:to>
                                        <p:strVal val="visible"/>
                                      </p:to>
                                    </p:set>
                                    <p:animEffect transition="in" filter="slide(fromTop)">
                                      <p:cBhvr>
                                        <p:cTn id="21" dur="500"/>
                                        <p:tgtEl>
                                          <p:spTgt spid="79877">
                                            <p:txEl>
                                              <p:pRg st="2" end="2"/>
                                            </p:txEl>
                                          </p:spTgt>
                                        </p:tgtEl>
                                      </p:cBhvr>
                                    </p:animEffect>
                                  </p:childTnLst>
                                </p:cTn>
                              </p:par>
                              <p:par>
                                <p:cTn id="22" presetID="12" presetClass="entr" presetSubtype="1" fill="hold" grpId="0" nodeType="withEffect">
                                  <p:stCondLst>
                                    <p:cond delay="0"/>
                                  </p:stCondLst>
                                  <p:childTnLst>
                                    <p:set>
                                      <p:cBhvr>
                                        <p:cTn id="23" dur="1" fill="hold">
                                          <p:stCondLst>
                                            <p:cond delay="0"/>
                                          </p:stCondLst>
                                        </p:cTn>
                                        <p:tgtEl>
                                          <p:spTgt spid="79877">
                                            <p:txEl>
                                              <p:pRg st="3" end="3"/>
                                            </p:txEl>
                                          </p:spTgt>
                                        </p:tgtEl>
                                        <p:attrNameLst>
                                          <p:attrName>style.visibility</p:attrName>
                                        </p:attrNameLst>
                                      </p:cBhvr>
                                      <p:to>
                                        <p:strVal val="visible"/>
                                      </p:to>
                                    </p:set>
                                    <p:animEffect transition="in" filter="slide(fromTop)">
                                      <p:cBhvr>
                                        <p:cTn id="24" dur="500"/>
                                        <p:tgtEl>
                                          <p:spTgt spid="79877">
                                            <p:txEl>
                                              <p:pRg st="3" end="3"/>
                                            </p:txEl>
                                          </p:spTgt>
                                        </p:tgtEl>
                                      </p:cBhvr>
                                    </p:animEffect>
                                  </p:childTnLst>
                                </p:cTn>
                              </p:par>
                              <p:par>
                                <p:cTn id="25" presetID="12" presetClass="entr" presetSubtype="1" fill="hold" grpId="0" nodeType="withEffect">
                                  <p:stCondLst>
                                    <p:cond delay="0"/>
                                  </p:stCondLst>
                                  <p:childTnLst>
                                    <p:set>
                                      <p:cBhvr>
                                        <p:cTn id="26" dur="1" fill="hold">
                                          <p:stCondLst>
                                            <p:cond delay="0"/>
                                          </p:stCondLst>
                                        </p:cTn>
                                        <p:tgtEl>
                                          <p:spTgt spid="79877">
                                            <p:txEl>
                                              <p:pRg st="4" end="4"/>
                                            </p:txEl>
                                          </p:spTgt>
                                        </p:tgtEl>
                                        <p:attrNameLst>
                                          <p:attrName>style.visibility</p:attrName>
                                        </p:attrNameLst>
                                      </p:cBhvr>
                                      <p:to>
                                        <p:strVal val="visible"/>
                                      </p:to>
                                    </p:set>
                                    <p:animEffect transition="in" filter="slide(fromTop)">
                                      <p:cBhvr>
                                        <p:cTn id="27" dur="500"/>
                                        <p:tgtEl>
                                          <p:spTgt spid="7987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876" grpId="0" autoUpdateAnimBg="0"/>
      <p:bldP spid="79877" grpId="0" build="p" autoUpdateAnimBg="0" advAuto="0">
        <p:tmplLst>
          <p:tmpl lvl="1">
            <p:tnLst>
              <p:par>
                <p:cTn presetID="12" presetClass="entr" presetSubtype="1" fill="hold" nodeType="after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2">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3">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4">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 lvl="5">
            <p:tnLst>
              <p:par>
                <p:cTn presetID="12" presetClass="entr" presetSubtype="1" fill="hold" nodeType="withEffect">
                  <p:stCondLst>
                    <p:cond delay="0"/>
                  </p:stCondLst>
                  <p:childTnLst>
                    <p:set>
                      <p:cBhvr>
                        <p:cTn dur="1" fill="hold">
                          <p:stCondLst>
                            <p:cond delay="0"/>
                          </p:stCondLst>
                        </p:cTn>
                        <p:tgtEl>
                          <p:spTgt spid="79877"/>
                        </p:tgtEl>
                        <p:attrNameLst>
                          <p:attrName>style.visibility</p:attrName>
                        </p:attrNameLst>
                      </p:cBhvr>
                      <p:to>
                        <p:strVal val="visible"/>
                      </p:to>
                    </p:set>
                    <p:animEffect transition="in" filter="slide(fromTop)">
                      <p:cBhvr>
                        <p:cTn dur="500"/>
                        <p:tgtEl>
                          <p:spTgt spid="79877"/>
                        </p:tgtEl>
                      </p:cBhvr>
                    </p:animEffect>
                  </p:childTnLst>
                </p:cTn>
              </p:par>
            </p:tnLst>
          </p:tmpl>
        </p:tmplLst>
      </p:bldP>
      <p:bldP spid="79878" grpId="0" animBg="1"/>
    </p:bldLst>
  </p:timing>
  <p:txStyles>
    <p:titleStyle>
      <a:lvl1pPr marL="342900" indent="-342900" algn="l" rtl="0" eaLnBrk="0" fontAlgn="base" hangingPunct="0">
        <a:spcBef>
          <a:spcPct val="20000"/>
        </a:spcBef>
        <a:spcAft>
          <a:spcPct val="0"/>
        </a:spcAft>
        <a:defRPr sz="2800" b="1">
          <a:solidFill>
            <a:schemeClr val="accent2"/>
          </a:solidFill>
          <a:latin typeface="+mj-lt"/>
          <a:ea typeface="+mj-ea"/>
          <a:cs typeface="+mj-cs"/>
        </a:defRPr>
      </a:lvl1pPr>
      <a:lvl2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2pPr>
      <a:lvl3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3pPr>
      <a:lvl4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4pPr>
      <a:lvl5pPr marL="342900" indent="-342900" algn="l" rtl="0" eaLnBrk="0" fontAlgn="base" hangingPunct="0">
        <a:spcBef>
          <a:spcPct val="20000"/>
        </a:spcBef>
        <a:spcAft>
          <a:spcPct val="0"/>
        </a:spcAft>
        <a:defRPr sz="2800" b="1">
          <a:solidFill>
            <a:schemeClr val="accent2"/>
          </a:solidFill>
          <a:latin typeface="Arial" charset="0"/>
          <a:ea typeface="宋体" pitchFamily="2" charset="-122"/>
        </a:defRPr>
      </a:lvl5pPr>
      <a:lvl6pPr marL="800100" indent="-342900" algn="l" rtl="0" fontAlgn="base">
        <a:spcBef>
          <a:spcPct val="20000"/>
        </a:spcBef>
        <a:spcAft>
          <a:spcPct val="0"/>
        </a:spcAft>
        <a:defRPr sz="2800" b="1">
          <a:solidFill>
            <a:schemeClr val="accent2"/>
          </a:solidFill>
          <a:latin typeface="Arial" charset="0"/>
          <a:ea typeface="宋体" pitchFamily="2" charset="-122"/>
        </a:defRPr>
      </a:lvl6pPr>
      <a:lvl7pPr marL="1257300" indent="-342900" algn="l" rtl="0" fontAlgn="base">
        <a:spcBef>
          <a:spcPct val="20000"/>
        </a:spcBef>
        <a:spcAft>
          <a:spcPct val="0"/>
        </a:spcAft>
        <a:defRPr sz="2800" b="1">
          <a:solidFill>
            <a:schemeClr val="accent2"/>
          </a:solidFill>
          <a:latin typeface="Arial" charset="0"/>
          <a:ea typeface="宋体" pitchFamily="2" charset="-122"/>
        </a:defRPr>
      </a:lvl7pPr>
      <a:lvl8pPr marL="1714500" indent="-342900" algn="l" rtl="0" fontAlgn="base">
        <a:spcBef>
          <a:spcPct val="20000"/>
        </a:spcBef>
        <a:spcAft>
          <a:spcPct val="0"/>
        </a:spcAft>
        <a:defRPr sz="2800" b="1">
          <a:solidFill>
            <a:schemeClr val="accent2"/>
          </a:solidFill>
          <a:latin typeface="Arial" charset="0"/>
          <a:ea typeface="宋体" pitchFamily="2" charset="-122"/>
        </a:defRPr>
      </a:lvl8pPr>
      <a:lvl9pPr marL="2171700" indent="-342900" algn="l" rtl="0" fontAlgn="base">
        <a:spcBef>
          <a:spcPct val="20000"/>
        </a:spcBef>
        <a:spcAft>
          <a:spcPct val="0"/>
        </a:spcAft>
        <a:defRPr sz="2800" b="1">
          <a:solidFill>
            <a:schemeClr val="accent2"/>
          </a:solidFill>
          <a:latin typeface="Arial" charset="0"/>
          <a:ea typeface="宋体" pitchFamily="2" charset="-122"/>
        </a:defRPr>
      </a:lvl9pPr>
    </p:titleStyle>
    <p:bodyStyle>
      <a:lvl1pPr marL="342900" indent="-342900" algn="l" rtl="0" eaLnBrk="0" fontAlgn="base" hangingPunct="0">
        <a:spcBef>
          <a:spcPct val="30000"/>
        </a:spcBef>
        <a:spcAft>
          <a:spcPct val="0"/>
        </a:spcAft>
        <a:buClr>
          <a:srgbClr val="0000FF"/>
        </a:buClr>
        <a:buFont typeface="Wingdings 2" panose="05020102010507070707" pitchFamily="18" charset="2"/>
        <a:buChar char="¡"/>
        <a:defRPr sz="2800" b="1">
          <a:solidFill>
            <a:schemeClr val="tx1"/>
          </a:solidFill>
          <a:latin typeface="+mn-lt"/>
          <a:ea typeface="+mn-ea"/>
          <a:cs typeface="+mn-cs"/>
        </a:defRPr>
      </a:lvl1pPr>
      <a:lvl2pPr marL="742950" indent="-220663" algn="l" rtl="0" eaLnBrk="0" fontAlgn="base" hangingPunct="0">
        <a:spcBef>
          <a:spcPct val="20000"/>
        </a:spcBef>
        <a:spcAft>
          <a:spcPct val="0"/>
        </a:spcAft>
        <a:buClr>
          <a:srgbClr val="0000FF"/>
        </a:buClr>
        <a:buFont typeface="黑体" panose="02010609060101010101" pitchFamily="49" charset="-122"/>
        <a:buChar char="–"/>
        <a:defRPr sz="2400" b="1">
          <a:solidFill>
            <a:schemeClr val="tx1"/>
          </a:solidFill>
          <a:latin typeface="+mn-lt"/>
          <a:ea typeface="+mn-ea"/>
        </a:defRPr>
      </a:lvl2pPr>
      <a:lvl3pPr marL="1150938" indent="-228600" algn="l" rtl="0" eaLnBrk="0" fontAlgn="base" hangingPunct="0">
        <a:spcBef>
          <a:spcPct val="20000"/>
        </a:spcBef>
        <a:spcAft>
          <a:spcPct val="0"/>
        </a:spcAft>
        <a:buClr>
          <a:srgbClr val="0000FF"/>
        </a:buClr>
        <a:buFont typeface="黑体" panose="02010609060101010101" pitchFamily="49" charset="-122"/>
        <a:buChar char="–"/>
        <a:defRPr sz="2000" b="1">
          <a:solidFill>
            <a:schemeClr val="tx1"/>
          </a:solidFill>
          <a:latin typeface="+mn-lt"/>
          <a:ea typeface="+mn-ea"/>
        </a:defRPr>
      </a:lvl3pPr>
      <a:lvl4pPr marL="1600200" indent="-228600" algn="l" rtl="0" eaLnBrk="0" fontAlgn="base" hangingPunct="0">
        <a:spcBef>
          <a:spcPct val="20000"/>
        </a:spcBef>
        <a:spcAft>
          <a:spcPct val="0"/>
        </a:spcAft>
        <a:buClr>
          <a:srgbClr val="0000FF"/>
        </a:buClr>
        <a:buFont typeface="Wingdings" panose="05000000000000000000" pitchFamily="2" charset="2"/>
        <a:buChar char="§"/>
        <a:defRPr sz="2000">
          <a:solidFill>
            <a:schemeClr val="tx1"/>
          </a:solidFill>
          <a:latin typeface="+mn-lt"/>
          <a:ea typeface="+mn-ea"/>
        </a:defRPr>
      </a:lvl4pPr>
      <a:lvl5pPr marL="2057400" indent="-228600" algn="l" rtl="0" eaLnBrk="0" fontAlgn="base" hangingPunct="0">
        <a:spcBef>
          <a:spcPct val="0"/>
        </a:spcBef>
        <a:spcAft>
          <a:spcPct val="0"/>
        </a:spcAft>
        <a:buClr>
          <a:srgbClr val="0000FF"/>
        </a:buClr>
        <a:buFont typeface="Wingdings" panose="05000000000000000000" pitchFamily="2" charset="2"/>
        <a:buChar char="§"/>
        <a:defRPr>
          <a:solidFill>
            <a:schemeClr val="tx1"/>
          </a:solidFill>
          <a:latin typeface="+mn-lt"/>
          <a:ea typeface="+mn-ea"/>
        </a:defRPr>
      </a:lvl5pPr>
      <a:lvl6pPr marL="25146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6pPr>
      <a:lvl7pPr marL="29718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7pPr>
      <a:lvl8pPr marL="34290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8pPr>
      <a:lvl9pPr marL="3886200" indent="-228600" algn="l" rtl="0" fontAlgn="base">
        <a:spcBef>
          <a:spcPct val="0"/>
        </a:spcBef>
        <a:spcAft>
          <a:spcPct val="0"/>
        </a:spcAft>
        <a:buClr>
          <a:srgbClr val="0000FF"/>
        </a:buClr>
        <a:buFont typeface="Wingdings" pitchFamily="2" charset="2"/>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Rectangle 17"/>
          <p:cNvSpPr>
            <a:spLocks noGrp="1" noChangeArrowheads="1"/>
          </p:cNvSpPr>
          <p:nvPr>
            <p:ph type="ctrTitle"/>
          </p:nvPr>
        </p:nvSpPr>
        <p:spPr>
          <a:noFill/>
        </p:spPr>
        <p:txBody>
          <a:bodyPr/>
          <a:lstStyle/>
          <a:p>
            <a:pPr algn="ctr" eaLnBrk="1" hangingPunct="1"/>
            <a:r>
              <a:rPr lang="zh-CN" altLang="en-US" smtClean="0"/>
              <a:t>第 </a:t>
            </a:r>
            <a:r>
              <a:rPr lang="en-US" altLang="zh-CN" smtClean="0"/>
              <a:t>6 </a:t>
            </a:r>
            <a:r>
              <a:rPr lang="zh-CN" altLang="en-US" smtClean="0"/>
              <a:t>章   软件项目开发计划 </a:t>
            </a:r>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6073"/>
    </mc:Choice>
    <mc:Fallback>
      <p:transition spd="slow" advTm="360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kumimoji="1" lang="zh-CN" altLang="en-US" smtClean="0"/>
              <a:t>软件项目分解</a:t>
            </a:r>
          </a:p>
        </p:txBody>
      </p:sp>
      <p:sp>
        <p:nvSpPr>
          <p:cNvPr id="23555" name="Rectangle 3"/>
          <p:cNvSpPr>
            <a:spLocks noGrp="1" noChangeArrowheads="1"/>
          </p:cNvSpPr>
          <p:nvPr>
            <p:ph type="body" idx="1"/>
          </p:nvPr>
        </p:nvSpPr>
        <p:spPr>
          <a:xfrm>
            <a:off x="323850" y="1844675"/>
            <a:ext cx="8640763" cy="5013325"/>
          </a:xfrm>
        </p:spPr>
        <p:txBody>
          <a:bodyPr/>
          <a:lstStyle/>
          <a:p>
            <a:pPr eaLnBrk="1" hangingPunct="1"/>
            <a:r>
              <a:rPr lang="en-US" altLang="zh-CN" sz="2000" smtClean="0">
                <a:solidFill>
                  <a:schemeClr val="accent2"/>
                </a:solidFill>
              </a:rPr>
              <a:t>WBS</a:t>
            </a:r>
            <a:r>
              <a:rPr lang="zh-CN" altLang="en-US" sz="2000" smtClean="0">
                <a:solidFill>
                  <a:schemeClr val="accent2"/>
                </a:solidFill>
                <a:ea typeface="黑体" panose="02010609060101010101" pitchFamily="49" charset="-122"/>
              </a:rPr>
              <a:t>工作编码举例</a:t>
            </a:r>
            <a:r>
              <a:rPr lang="zh-CN" altLang="en-US" sz="2400" smtClean="0">
                <a:solidFill>
                  <a:schemeClr val="accent2"/>
                </a:solidFill>
                <a:ea typeface="黑体" panose="02010609060101010101" pitchFamily="49" charset="-122"/>
              </a:rPr>
              <a:t>：</a:t>
            </a:r>
            <a:r>
              <a:rPr lang="zh-CN" altLang="en-US" sz="2000" smtClean="0">
                <a:solidFill>
                  <a:schemeClr val="hlink"/>
                </a:solidFill>
              </a:rPr>
              <a:t>企业经营评价系统项目</a:t>
            </a:r>
          </a:p>
        </p:txBody>
      </p:sp>
      <p:grpSp>
        <p:nvGrpSpPr>
          <p:cNvPr id="251908" name="Group 4"/>
          <p:cNvGrpSpPr>
            <a:grpSpLocks/>
          </p:cNvGrpSpPr>
          <p:nvPr/>
        </p:nvGrpSpPr>
        <p:grpSpPr bwMode="auto">
          <a:xfrm>
            <a:off x="755650" y="2349500"/>
            <a:ext cx="7981950" cy="4430713"/>
            <a:chOff x="204" y="1049"/>
            <a:chExt cx="5028" cy="2791"/>
          </a:xfrm>
        </p:grpSpPr>
        <p:grpSp>
          <p:nvGrpSpPr>
            <p:cNvPr id="23557" name="Group 5"/>
            <p:cNvGrpSpPr>
              <a:grpSpLocks/>
            </p:cNvGrpSpPr>
            <p:nvPr/>
          </p:nvGrpSpPr>
          <p:grpSpPr bwMode="auto">
            <a:xfrm>
              <a:off x="672" y="1056"/>
              <a:ext cx="4560" cy="2784"/>
              <a:chOff x="1800" y="1440"/>
              <a:chExt cx="8460" cy="4836"/>
            </a:xfrm>
          </p:grpSpPr>
          <p:sp>
            <p:nvSpPr>
              <p:cNvPr id="23562" name="Text Box 6"/>
              <p:cNvSpPr txBox="1">
                <a:spLocks noChangeArrowheads="1"/>
              </p:cNvSpPr>
              <p:nvPr/>
            </p:nvSpPr>
            <p:spPr bwMode="auto">
              <a:xfrm>
                <a:off x="4320" y="4092"/>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网络</a:t>
                </a:r>
              </a:p>
              <a:p>
                <a:pPr algn="ctr">
                  <a:spcBef>
                    <a:spcPct val="0"/>
                  </a:spcBef>
                  <a:buClrTx/>
                  <a:buFontTx/>
                  <a:buNone/>
                </a:pPr>
                <a:r>
                  <a:rPr lang="en-US" altLang="zh-CN" sz="1600">
                    <a:solidFill>
                      <a:schemeClr val="bg1"/>
                    </a:solidFill>
                    <a:latin typeface="Times New Roman" panose="02020603050405020304" pitchFamily="18" charset="0"/>
                  </a:rPr>
                  <a:t>1430</a:t>
                </a:r>
              </a:p>
            </p:txBody>
          </p:sp>
          <p:sp>
            <p:nvSpPr>
              <p:cNvPr id="23563" name="Text Box 7"/>
              <p:cNvSpPr txBox="1">
                <a:spLocks noChangeArrowheads="1"/>
              </p:cNvSpPr>
              <p:nvPr/>
            </p:nvSpPr>
            <p:spPr bwMode="auto">
              <a:xfrm>
                <a:off x="2160" y="4092"/>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软件</a:t>
                </a:r>
              </a:p>
              <a:p>
                <a:pPr algn="ctr">
                  <a:spcBef>
                    <a:spcPct val="0"/>
                  </a:spcBef>
                  <a:buClrTx/>
                  <a:buFontTx/>
                  <a:buNone/>
                </a:pPr>
                <a:r>
                  <a:rPr lang="en-US" altLang="zh-CN" sz="1600">
                    <a:solidFill>
                      <a:schemeClr val="bg1"/>
                    </a:solidFill>
                    <a:latin typeface="Times New Roman" panose="02020603050405020304" pitchFamily="18" charset="0"/>
                  </a:rPr>
                  <a:t>1410</a:t>
                </a:r>
              </a:p>
            </p:txBody>
          </p:sp>
          <p:sp>
            <p:nvSpPr>
              <p:cNvPr id="23564" name="Text Box 8"/>
              <p:cNvSpPr txBox="1">
                <a:spLocks noChangeArrowheads="1"/>
              </p:cNvSpPr>
              <p:nvPr/>
            </p:nvSpPr>
            <p:spPr bwMode="auto">
              <a:xfrm>
                <a:off x="3240" y="4092"/>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硬件</a:t>
                </a:r>
              </a:p>
              <a:p>
                <a:pPr algn="ctr">
                  <a:spcBef>
                    <a:spcPct val="0"/>
                  </a:spcBef>
                  <a:buClrTx/>
                  <a:buFontTx/>
                  <a:buNone/>
                </a:pPr>
                <a:r>
                  <a:rPr lang="en-US" altLang="zh-CN" sz="1600">
                    <a:solidFill>
                      <a:schemeClr val="bg1"/>
                    </a:solidFill>
                    <a:latin typeface="Times New Roman" panose="02020603050405020304" pitchFamily="18" charset="0"/>
                  </a:rPr>
                  <a:t>1420</a:t>
                </a:r>
              </a:p>
            </p:txBody>
          </p:sp>
          <p:sp>
            <p:nvSpPr>
              <p:cNvPr id="23565" name="Text Box 9"/>
              <p:cNvSpPr txBox="1">
                <a:spLocks noChangeArrowheads="1"/>
              </p:cNvSpPr>
              <p:nvPr/>
            </p:nvSpPr>
            <p:spPr bwMode="auto">
              <a:xfrm>
                <a:off x="5940" y="2688"/>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系统开发</a:t>
                </a:r>
              </a:p>
              <a:p>
                <a:pPr algn="ctr">
                  <a:spcBef>
                    <a:spcPct val="0"/>
                  </a:spcBef>
                  <a:buClrTx/>
                  <a:buFontTx/>
                  <a:buNone/>
                </a:pPr>
                <a:r>
                  <a:rPr lang="en-US" altLang="zh-CN" sz="1600">
                    <a:solidFill>
                      <a:schemeClr val="bg1"/>
                    </a:solidFill>
                    <a:latin typeface="Times New Roman" panose="02020603050405020304" pitchFamily="18" charset="0"/>
                  </a:rPr>
                  <a:t>1400</a:t>
                </a:r>
              </a:p>
            </p:txBody>
          </p:sp>
          <p:sp>
            <p:nvSpPr>
              <p:cNvPr id="23566" name="Text Box 10"/>
              <p:cNvSpPr txBox="1">
                <a:spLocks noChangeArrowheads="1"/>
              </p:cNvSpPr>
              <p:nvPr/>
            </p:nvSpPr>
            <p:spPr bwMode="auto">
              <a:xfrm>
                <a:off x="7380" y="2688"/>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测试</a:t>
                </a:r>
              </a:p>
              <a:p>
                <a:pPr algn="ctr">
                  <a:spcBef>
                    <a:spcPct val="0"/>
                  </a:spcBef>
                  <a:buClrTx/>
                  <a:buFontTx/>
                  <a:buNone/>
                </a:pPr>
                <a:r>
                  <a:rPr lang="en-US" altLang="zh-CN" sz="1600">
                    <a:solidFill>
                      <a:schemeClr val="bg1"/>
                    </a:solidFill>
                    <a:latin typeface="Times New Roman" panose="02020603050405020304" pitchFamily="18" charset="0"/>
                  </a:rPr>
                  <a:t>1500</a:t>
                </a:r>
              </a:p>
            </p:txBody>
          </p:sp>
          <p:sp>
            <p:nvSpPr>
              <p:cNvPr id="23567" name="Text Box 11"/>
              <p:cNvSpPr txBox="1">
                <a:spLocks noChangeArrowheads="1"/>
              </p:cNvSpPr>
              <p:nvPr/>
            </p:nvSpPr>
            <p:spPr bwMode="auto">
              <a:xfrm>
                <a:off x="8820" y="2688"/>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实施</a:t>
                </a:r>
              </a:p>
              <a:p>
                <a:pPr algn="ctr">
                  <a:spcBef>
                    <a:spcPct val="0"/>
                  </a:spcBef>
                  <a:buClrTx/>
                  <a:buFontTx/>
                  <a:buNone/>
                </a:pPr>
                <a:r>
                  <a:rPr lang="en-US" altLang="zh-CN" sz="1600">
                    <a:solidFill>
                      <a:schemeClr val="bg1"/>
                    </a:solidFill>
                    <a:latin typeface="Times New Roman" panose="02020603050405020304" pitchFamily="18" charset="0"/>
                  </a:rPr>
                  <a:t>1600</a:t>
                </a:r>
              </a:p>
            </p:txBody>
          </p:sp>
          <p:sp>
            <p:nvSpPr>
              <p:cNvPr id="23568" name="Text Box 12"/>
              <p:cNvSpPr txBox="1">
                <a:spLocks noChangeArrowheads="1"/>
              </p:cNvSpPr>
              <p:nvPr/>
            </p:nvSpPr>
            <p:spPr bwMode="auto">
              <a:xfrm>
                <a:off x="4500" y="2688"/>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系统设计</a:t>
                </a:r>
              </a:p>
              <a:p>
                <a:pPr algn="ctr">
                  <a:spcBef>
                    <a:spcPct val="0"/>
                  </a:spcBef>
                  <a:buClrTx/>
                  <a:buFontTx/>
                  <a:buNone/>
                </a:pPr>
                <a:r>
                  <a:rPr lang="en-US" altLang="zh-CN" sz="1600">
                    <a:solidFill>
                      <a:schemeClr val="bg1"/>
                    </a:solidFill>
                    <a:latin typeface="Times New Roman" panose="02020603050405020304" pitchFamily="18" charset="0"/>
                  </a:rPr>
                  <a:t>1300</a:t>
                </a:r>
              </a:p>
            </p:txBody>
          </p:sp>
          <p:sp>
            <p:nvSpPr>
              <p:cNvPr id="23569" name="Text Box 13"/>
              <p:cNvSpPr txBox="1">
                <a:spLocks noChangeArrowheads="1"/>
              </p:cNvSpPr>
              <p:nvPr/>
            </p:nvSpPr>
            <p:spPr bwMode="auto">
              <a:xfrm>
                <a:off x="1980" y="2688"/>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问题界定</a:t>
                </a:r>
              </a:p>
              <a:p>
                <a:pPr algn="ctr">
                  <a:spcBef>
                    <a:spcPct val="0"/>
                  </a:spcBef>
                  <a:buClrTx/>
                  <a:buFontTx/>
                  <a:buNone/>
                </a:pPr>
                <a:r>
                  <a:rPr lang="en-US" altLang="zh-CN" sz="1600">
                    <a:solidFill>
                      <a:schemeClr val="bg1"/>
                    </a:solidFill>
                    <a:latin typeface="Times New Roman" panose="02020603050405020304" pitchFamily="18" charset="0"/>
                  </a:rPr>
                  <a:t>1100</a:t>
                </a:r>
              </a:p>
            </p:txBody>
          </p:sp>
          <p:sp>
            <p:nvSpPr>
              <p:cNvPr id="23570" name="Text Box 14"/>
              <p:cNvSpPr txBox="1">
                <a:spLocks noChangeArrowheads="1"/>
              </p:cNvSpPr>
              <p:nvPr/>
            </p:nvSpPr>
            <p:spPr bwMode="auto">
              <a:xfrm>
                <a:off x="4500" y="1440"/>
                <a:ext cx="2520" cy="624"/>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企业经营评价系统项目</a:t>
                </a:r>
              </a:p>
              <a:p>
                <a:pPr algn="ctr">
                  <a:spcBef>
                    <a:spcPct val="0"/>
                  </a:spcBef>
                  <a:buClrTx/>
                  <a:buFontTx/>
                  <a:buNone/>
                </a:pPr>
                <a:r>
                  <a:rPr lang="en-US" altLang="zh-CN" sz="1600">
                    <a:solidFill>
                      <a:schemeClr val="bg1"/>
                    </a:solidFill>
                    <a:latin typeface="Times New Roman" panose="02020603050405020304" pitchFamily="18" charset="0"/>
                  </a:rPr>
                  <a:t>1000</a:t>
                </a:r>
              </a:p>
            </p:txBody>
          </p:sp>
          <p:sp>
            <p:nvSpPr>
              <p:cNvPr id="23571" name="Text Box 15"/>
              <p:cNvSpPr txBox="1">
                <a:spLocks noChangeArrowheads="1"/>
              </p:cNvSpPr>
              <p:nvPr/>
            </p:nvSpPr>
            <p:spPr bwMode="auto">
              <a:xfrm>
                <a:off x="3240" y="2688"/>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系统分析</a:t>
                </a:r>
              </a:p>
              <a:p>
                <a:pPr algn="ctr">
                  <a:spcBef>
                    <a:spcPct val="0"/>
                  </a:spcBef>
                  <a:buClrTx/>
                  <a:buFontTx/>
                  <a:buNone/>
                </a:pPr>
                <a:r>
                  <a:rPr lang="en-US" altLang="zh-CN" sz="1600">
                    <a:solidFill>
                      <a:schemeClr val="bg1"/>
                    </a:solidFill>
                    <a:latin typeface="Times New Roman" panose="02020603050405020304" pitchFamily="18" charset="0"/>
                  </a:rPr>
                  <a:t>1200</a:t>
                </a:r>
              </a:p>
            </p:txBody>
          </p:sp>
          <p:sp>
            <p:nvSpPr>
              <p:cNvPr id="23572" name="Text Box 16"/>
              <p:cNvSpPr txBox="1">
                <a:spLocks noChangeArrowheads="1"/>
              </p:cNvSpPr>
              <p:nvPr/>
            </p:nvSpPr>
            <p:spPr bwMode="auto">
              <a:xfrm>
                <a:off x="5580" y="4092"/>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文档</a:t>
                </a:r>
              </a:p>
              <a:p>
                <a:pPr algn="ctr">
                  <a:spcBef>
                    <a:spcPct val="0"/>
                  </a:spcBef>
                  <a:buClrTx/>
                  <a:buFontTx/>
                  <a:buNone/>
                </a:pPr>
                <a:r>
                  <a:rPr lang="en-US" altLang="zh-CN" sz="1600">
                    <a:solidFill>
                      <a:schemeClr val="bg1"/>
                    </a:solidFill>
                    <a:latin typeface="Times New Roman" panose="02020603050405020304" pitchFamily="18" charset="0"/>
                  </a:rPr>
                  <a:t>1440</a:t>
                </a:r>
              </a:p>
            </p:txBody>
          </p:sp>
          <p:sp>
            <p:nvSpPr>
              <p:cNvPr id="23573" name="Text Box 17"/>
              <p:cNvSpPr txBox="1">
                <a:spLocks noChangeArrowheads="1"/>
              </p:cNvSpPr>
              <p:nvPr/>
            </p:nvSpPr>
            <p:spPr bwMode="auto">
              <a:xfrm>
                <a:off x="1800" y="5496"/>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包装软件</a:t>
                </a:r>
              </a:p>
              <a:p>
                <a:pPr algn="ctr">
                  <a:spcBef>
                    <a:spcPct val="0"/>
                  </a:spcBef>
                  <a:buClrTx/>
                  <a:buFontTx/>
                  <a:buNone/>
                </a:pPr>
                <a:r>
                  <a:rPr lang="en-US" altLang="zh-CN" sz="1600">
                    <a:solidFill>
                      <a:schemeClr val="bg1"/>
                    </a:solidFill>
                    <a:latin typeface="Times New Roman" panose="02020603050405020304" pitchFamily="18" charset="0"/>
                  </a:rPr>
                  <a:t>1411</a:t>
                </a:r>
              </a:p>
            </p:txBody>
          </p:sp>
          <p:sp>
            <p:nvSpPr>
              <p:cNvPr id="23574" name="Text Box 18"/>
              <p:cNvSpPr txBox="1">
                <a:spLocks noChangeArrowheads="1"/>
              </p:cNvSpPr>
              <p:nvPr/>
            </p:nvSpPr>
            <p:spPr bwMode="auto">
              <a:xfrm>
                <a:off x="6840" y="4092"/>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培训</a:t>
                </a:r>
              </a:p>
              <a:p>
                <a:pPr algn="ctr">
                  <a:spcBef>
                    <a:spcPct val="0"/>
                  </a:spcBef>
                  <a:buClrTx/>
                  <a:buFontTx/>
                  <a:buNone/>
                </a:pPr>
                <a:r>
                  <a:rPr lang="en-US" altLang="zh-CN" sz="1600">
                    <a:solidFill>
                      <a:schemeClr val="bg1"/>
                    </a:solidFill>
                    <a:latin typeface="Times New Roman" panose="02020603050405020304" pitchFamily="18" charset="0"/>
                  </a:rPr>
                  <a:t>1610</a:t>
                </a:r>
              </a:p>
            </p:txBody>
          </p:sp>
          <p:sp>
            <p:nvSpPr>
              <p:cNvPr id="23575" name="Text Box 19"/>
              <p:cNvSpPr txBox="1">
                <a:spLocks noChangeArrowheads="1"/>
              </p:cNvSpPr>
              <p:nvPr/>
            </p:nvSpPr>
            <p:spPr bwMode="auto">
              <a:xfrm>
                <a:off x="9360" y="4092"/>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验收</a:t>
                </a:r>
              </a:p>
              <a:p>
                <a:pPr algn="ctr">
                  <a:spcBef>
                    <a:spcPct val="0"/>
                  </a:spcBef>
                  <a:buClrTx/>
                  <a:buFontTx/>
                  <a:buNone/>
                </a:pPr>
                <a:r>
                  <a:rPr lang="en-US" altLang="zh-CN" sz="1600">
                    <a:solidFill>
                      <a:schemeClr val="bg1"/>
                    </a:solidFill>
                    <a:latin typeface="Times New Roman" panose="02020603050405020304" pitchFamily="18" charset="0"/>
                  </a:rPr>
                  <a:t>1630</a:t>
                </a:r>
              </a:p>
            </p:txBody>
          </p:sp>
          <p:sp>
            <p:nvSpPr>
              <p:cNvPr id="23576" name="Text Box 20"/>
              <p:cNvSpPr txBox="1">
                <a:spLocks noChangeArrowheads="1"/>
              </p:cNvSpPr>
              <p:nvPr/>
            </p:nvSpPr>
            <p:spPr bwMode="auto">
              <a:xfrm>
                <a:off x="8100" y="4092"/>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系统转换</a:t>
                </a:r>
              </a:p>
              <a:p>
                <a:pPr algn="ctr">
                  <a:spcBef>
                    <a:spcPct val="0"/>
                  </a:spcBef>
                  <a:buClrTx/>
                  <a:buFontTx/>
                  <a:buNone/>
                </a:pPr>
                <a:r>
                  <a:rPr lang="en-US" altLang="zh-CN" sz="1600">
                    <a:solidFill>
                      <a:schemeClr val="bg1"/>
                    </a:solidFill>
                    <a:latin typeface="Times New Roman" panose="02020603050405020304" pitchFamily="18" charset="0"/>
                  </a:rPr>
                  <a:t>1620</a:t>
                </a:r>
              </a:p>
            </p:txBody>
          </p:sp>
          <p:sp>
            <p:nvSpPr>
              <p:cNvPr id="23577" name="Text Box 21"/>
              <p:cNvSpPr txBox="1">
                <a:spLocks noChangeArrowheads="1"/>
              </p:cNvSpPr>
              <p:nvPr/>
            </p:nvSpPr>
            <p:spPr bwMode="auto">
              <a:xfrm>
                <a:off x="3240" y="5496"/>
                <a:ext cx="900" cy="780"/>
              </a:xfrm>
              <a:prstGeom prst="rect">
                <a:avLst/>
              </a:prstGeom>
              <a:solidFill>
                <a:srgbClr val="CA5B08"/>
              </a:solidFill>
              <a:ln w="9525">
                <a:solidFill>
                  <a:schemeClr val="tx1"/>
                </a:solidFill>
                <a:miter lim="800000"/>
                <a:headEnd/>
                <a:tailEnd/>
              </a:ln>
            </p:spPr>
            <p:txBody>
              <a:bodyPr lIns="0" tIns="0" rIns="0" bIns="0"/>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lang="zh-CN" altLang="en-US" sz="1600">
                    <a:solidFill>
                      <a:schemeClr val="bg1"/>
                    </a:solidFill>
                    <a:latin typeface="Times New Roman" panose="02020603050405020304" pitchFamily="18" charset="0"/>
                  </a:rPr>
                  <a:t>定制软件</a:t>
                </a:r>
              </a:p>
              <a:p>
                <a:pPr algn="ctr">
                  <a:spcBef>
                    <a:spcPct val="0"/>
                  </a:spcBef>
                  <a:buClrTx/>
                  <a:buFontTx/>
                  <a:buNone/>
                </a:pPr>
                <a:r>
                  <a:rPr lang="en-US" altLang="zh-CN" sz="1600">
                    <a:solidFill>
                      <a:schemeClr val="bg1"/>
                    </a:solidFill>
                    <a:latin typeface="Times New Roman" panose="02020603050405020304" pitchFamily="18" charset="0"/>
                  </a:rPr>
                  <a:t>1412</a:t>
                </a:r>
              </a:p>
            </p:txBody>
          </p:sp>
          <p:sp>
            <p:nvSpPr>
              <p:cNvPr id="23578" name="Line 22"/>
              <p:cNvSpPr>
                <a:spLocks noChangeShapeType="1"/>
              </p:cNvSpPr>
              <p:nvPr/>
            </p:nvSpPr>
            <p:spPr bwMode="auto">
              <a:xfrm>
                <a:off x="6120" y="3468"/>
                <a:ext cx="0" cy="62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79" name="Line 23"/>
              <p:cNvSpPr>
                <a:spLocks noChangeShapeType="1"/>
              </p:cNvSpPr>
              <p:nvPr/>
            </p:nvSpPr>
            <p:spPr bwMode="auto">
              <a:xfrm>
                <a:off x="4680" y="3780"/>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80" name="Line 24"/>
              <p:cNvSpPr>
                <a:spLocks noChangeShapeType="1"/>
              </p:cNvSpPr>
              <p:nvPr/>
            </p:nvSpPr>
            <p:spPr bwMode="auto">
              <a:xfrm>
                <a:off x="3780" y="3780"/>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81" name="Line 25"/>
              <p:cNvSpPr>
                <a:spLocks noChangeShapeType="1"/>
              </p:cNvSpPr>
              <p:nvPr/>
            </p:nvSpPr>
            <p:spPr bwMode="auto">
              <a:xfrm>
                <a:off x="2700" y="3780"/>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82" name="Line 26"/>
              <p:cNvSpPr>
                <a:spLocks noChangeShapeType="1"/>
              </p:cNvSpPr>
              <p:nvPr/>
            </p:nvSpPr>
            <p:spPr bwMode="auto">
              <a:xfrm>
                <a:off x="2700" y="3780"/>
                <a:ext cx="342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83" name="Line 27"/>
              <p:cNvSpPr>
                <a:spLocks noChangeShapeType="1"/>
              </p:cNvSpPr>
              <p:nvPr/>
            </p:nvSpPr>
            <p:spPr bwMode="auto">
              <a:xfrm>
                <a:off x="7380" y="3780"/>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84" name="Line 28"/>
              <p:cNvSpPr>
                <a:spLocks noChangeShapeType="1"/>
              </p:cNvSpPr>
              <p:nvPr/>
            </p:nvSpPr>
            <p:spPr bwMode="auto">
              <a:xfrm>
                <a:off x="8460" y="3780"/>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85" name="Line 29"/>
              <p:cNvSpPr>
                <a:spLocks noChangeShapeType="1"/>
              </p:cNvSpPr>
              <p:nvPr/>
            </p:nvSpPr>
            <p:spPr bwMode="auto">
              <a:xfrm>
                <a:off x="9540" y="3468"/>
                <a:ext cx="0" cy="62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86" name="Line 30"/>
              <p:cNvSpPr>
                <a:spLocks noChangeShapeType="1"/>
              </p:cNvSpPr>
              <p:nvPr/>
            </p:nvSpPr>
            <p:spPr bwMode="auto">
              <a:xfrm>
                <a:off x="7380" y="3780"/>
                <a:ext cx="216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87" name="Line 31"/>
              <p:cNvSpPr>
                <a:spLocks noChangeShapeType="1"/>
              </p:cNvSpPr>
              <p:nvPr/>
            </p:nvSpPr>
            <p:spPr bwMode="auto">
              <a:xfrm>
                <a:off x="2340" y="2376"/>
                <a:ext cx="702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88" name="Line 32"/>
              <p:cNvSpPr>
                <a:spLocks noChangeShapeType="1"/>
              </p:cNvSpPr>
              <p:nvPr/>
            </p:nvSpPr>
            <p:spPr bwMode="auto">
              <a:xfrm>
                <a:off x="2340" y="2376"/>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89" name="Line 33"/>
              <p:cNvSpPr>
                <a:spLocks noChangeShapeType="1"/>
              </p:cNvSpPr>
              <p:nvPr/>
            </p:nvSpPr>
            <p:spPr bwMode="auto">
              <a:xfrm>
                <a:off x="3600" y="2376"/>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90" name="Line 34"/>
              <p:cNvSpPr>
                <a:spLocks noChangeShapeType="1"/>
              </p:cNvSpPr>
              <p:nvPr/>
            </p:nvSpPr>
            <p:spPr bwMode="auto">
              <a:xfrm>
                <a:off x="5040" y="2376"/>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91" name="Line 35"/>
              <p:cNvSpPr>
                <a:spLocks noChangeShapeType="1"/>
              </p:cNvSpPr>
              <p:nvPr/>
            </p:nvSpPr>
            <p:spPr bwMode="auto">
              <a:xfrm>
                <a:off x="6480" y="2376"/>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92" name="Line 36"/>
              <p:cNvSpPr>
                <a:spLocks noChangeShapeType="1"/>
              </p:cNvSpPr>
              <p:nvPr/>
            </p:nvSpPr>
            <p:spPr bwMode="auto">
              <a:xfrm>
                <a:off x="7740" y="2376"/>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93" name="Line 37"/>
              <p:cNvSpPr>
                <a:spLocks noChangeShapeType="1"/>
              </p:cNvSpPr>
              <p:nvPr/>
            </p:nvSpPr>
            <p:spPr bwMode="auto">
              <a:xfrm>
                <a:off x="9360" y="2376"/>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94" name="Line 38"/>
              <p:cNvSpPr>
                <a:spLocks noChangeShapeType="1"/>
              </p:cNvSpPr>
              <p:nvPr/>
            </p:nvSpPr>
            <p:spPr bwMode="auto">
              <a:xfrm>
                <a:off x="5760" y="2064"/>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95" name="Line 39"/>
              <p:cNvSpPr>
                <a:spLocks noChangeShapeType="1"/>
              </p:cNvSpPr>
              <p:nvPr/>
            </p:nvSpPr>
            <p:spPr bwMode="auto">
              <a:xfrm>
                <a:off x="2160" y="5184"/>
                <a:ext cx="144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96" name="Line 40"/>
              <p:cNvSpPr>
                <a:spLocks noChangeShapeType="1"/>
              </p:cNvSpPr>
              <p:nvPr/>
            </p:nvSpPr>
            <p:spPr bwMode="auto">
              <a:xfrm>
                <a:off x="2160" y="5184"/>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97" name="Line 41"/>
              <p:cNvSpPr>
                <a:spLocks noChangeShapeType="1"/>
              </p:cNvSpPr>
              <p:nvPr/>
            </p:nvSpPr>
            <p:spPr bwMode="auto">
              <a:xfrm>
                <a:off x="3600" y="5184"/>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598" name="Line 42"/>
              <p:cNvSpPr>
                <a:spLocks noChangeShapeType="1"/>
              </p:cNvSpPr>
              <p:nvPr/>
            </p:nvSpPr>
            <p:spPr bwMode="auto">
              <a:xfrm>
                <a:off x="2700" y="4872"/>
                <a:ext cx="0" cy="31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251947" name="Text Box 43"/>
            <p:cNvSpPr txBox="1">
              <a:spLocks noChangeArrowheads="1"/>
            </p:cNvSpPr>
            <p:nvPr/>
          </p:nvSpPr>
          <p:spPr bwMode="auto">
            <a:xfrm>
              <a:off x="204" y="1049"/>
              <a:ext cx="408" cy="231"/>
            </a:xfrm>
            <a:prstGeom prst="rect">
              <a:avLst/>
            </a:prstGeom>
            <a:solidFill>
              <a:srgbClr val="FFCC00"/>
            </a:solidFill>
            <a:ln>
              <a:noFill/>
            </a:ln>
            <a:effectLst/>
            <a:extLst>
              <a:ext uri="{91240B29-F687-4F45-9708-019B960494DF}">
                <a14:hiddenLine xmlns:a14="http://schemas.microsoft.com/office/drawing/2010/main" w="12700"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kumimoji="1" sz="2400">
                  <a:solidFill>
                    <a:schemeClr val="tx1"/>
                  </a:solidFill>
                  <a:latin typeface="Times New Roman" pitchFamily="18" charset="0"/>
                  <a:ea typeface="宋体" pitchFamily="2" charset="-122"/>
                </a:defRPr>
              </a:lvl1pPr>
              <a:lvl2pPr>
                <a:spcBef>
                  <a:spcPct val="0"/>
                </a:spcBef>
                <a:defRPr kumimoji="1" sz="2400">
                  <a:solidFill>
                    <a:schemeClr val="tx1"/>
                  </a:solidFill>
                  <a:latin typeface="Times New Roman" pitchFamily="18" charset="0"/>
                  <a:ea typeface="宋体" pitchFamily="2" charset="-122"/>
                </a:defRPr>
              </a:lvl2pPr>
              <a:lvl3pPr>
                <a:spcBef>
                  <a:spcPct val="0"/>
                </a:spcBef>
                <a:defRPr kumimoji="1" sz="2400">
                  <a:solidFill>
                    <a:schemeClr val="tx1"/>
                  </a:solidFill>
                  <a:latin typeface="Times New Roman" pitchFamily="18" charset="0"/>
                  <a:ea typeface="宋体" pitchFamily="2" charset="-122"/>
                </a:defRPr>
              </a:lvl3pPr>
              <a:lvl4pPr>
                <a:spcBef>
                  <a:spcPct val="0"/>
                </a:spcBef>
                <a:defRPr kumimoji="1" sz="2400">
                  <a:solidFill>
                    <a:schemeClr val="tx1"/>
                  </a:solidFill>
                  <a:latin typeface="Times New Roman" pitchFamily="18" charset="0"/>
                  <a:ea typeface="宋体" pitchFamily="2" charset="-122"/>
                </a:defRPr>
              </a:lvl4pPr>
              <a:lvl5pPr>
                <a:spcBef>
                  <a:spcPct val="0"/>
                </a:spcBef>
                <a:defRPr kumimoji="1" sz="2400">
                  <a:solidFill>
                    <a:schemeClr val="tx1"/>
                  </a:solidFill>
                  <a:latin typeface="Times New Roman" pitchFamily="18" charset="0"/>
                  <a:ea typeface="宋体" pitchFamily="2" charset="-122"/>
                </a:defRPr>
              </a:lvl5pPr>
              <a:lvl6pPr fontAlgn="base">
                <a:spcBef>
                  <a:spcPct val="0"/>
                </a:spcBef>
                <a:spcAft>
                  <a:spcPct val="0"/>
                </a:spcAft>
                <a:defRPr kumimoji="1" sz="2400">
                  <a:solidFill>
                    <a:schemeClr val="tx1"/>
                  </a:solidFill>
                  <a:latin typeface="Times New Roman" pitchFamily="18" charset="0"/>
                  <a:ea typeface="宋体" pitchFamily="2" charset="-122"/>
                </a:defRPr>
              </a:lvl6pPr>
              <a:lvl7pPr fontAlgn="base">
                <a:spcBef>
                  <a:spcPct val="0"/>
                </a:spcBef>
                <a:spcAft>
                  <a:spcPct val="0"/>
                </a:spcAft>
                <a:defRPr kumimoji="1" sz="2400">
                  <a:solidFill>
                    <a:schemeClr val="tx1"/>
                  </a:solidFill>
                  <a:latin typeface="Times New Roman" pitchFamily="18" charset="0"/>
                  <a:ea typeface="宋体" pitchFamily="2" charset="-122"/>
                </a:defRPr>
              </a:lvl7pPr>
              <a:lvl8pPr fontAlgn="base">
                <a:spcBef>
                  <a:spcPct val="0"/>
                </a:spcBef>
                <a:spcAft>
                  <a:spcPct val="0"/>
                </a:spcAft>
                <a:defRPr kumimoji="1" sz="2400">
                  <a:solidFill>
                    <a:schemeClr val="tx1"/>
                  </a:solidFill>
                  <a:latin typeface="Times New Roman" pitchFamily="18" charset="0"/>
                  <a:ea typeface="宋体" pitchFamily="2" charset="-122"/>
                </a:defRPr>
              </a:lvl8pPr>
              <a:lvl9pPr fontAlgn="base">
                <a:spcBef>
                  <a:spcPct val="0"/>
                </a:spcBef>
                <a:spcAft>
                  <a:spcPct val="0"/>
                </a:spcAft>
                <a:defRPr kumimoji="1" sz="2400">
                  <a:solidFill>
                    <a:schemeClr val="tx1"/>
                  </a:solidFill>
                  <a:latin typeface="Times New Roman" pitchFamily="18" charset="0"/>
                  <a:ea typeface="宋体" pitchFamily="2" charset="-122"/>
                </a:defRPr>
              </a:lvl9pPr>
            </a:lstStyle>
            <a:p>
              <a:pPr algn="ctr">
                <a:spcBef>
                  <a:spcPct val="50000"/>
                </a:spcBef>
                <a:buClr>
                  <a:schemeClr val="tx2"/>
                </a:buClr>
                <a:buSzPct val="75000"/>
                <a:buFont typeface="Wingdings" pitchFamily="2" charset="2"/>
                <a:buNone/>
                <a:defRPr/>
              </a:pPr>
              <a:r>
                <a:rPr lang="en-US" altLang="zh-CN" sz="1800" smtClean="0">
                  <a:solidFill>
                    <a:schemeClr val="bg1"/>
                  </a:solidFill>
                  <a:effectLst>
                    <a:outerShdw blurRad="38100" dist="38100" dir="2700000" algn="tl">
                      <a:srgbClr val="000000"/>
                    </a:outerShdw>
                  </a:effectLst>
                </a:rPr>
                <a:t>0</a:t>
              </a:r>
              <a:r>
                <a:rPr lang="zh-CN" altLang="en-US" sz="1800" smtClean="0">
                  <a:solidFill>
                    <a:schemeClr val="bg1"/>
                  </a:solidFill>
                  <a:effectLst>
                    <a:outerShdw blurRad="38100" dist="38100" dir="2700000" algn="tl">
                      <a:srgbClr val="000000"/>
                    </a:outerShdw>
                  </a:effectLst>
                </a:rPr>
                <a:t>级</a:t>
              </a:r>
            </a:p>
          </p:txBody>
        </p:sp>
        <p:sp>
          <p:nvSpPr>
            <p:cNvPr id="251948" name="Text Box 44"/>
            <p:cNvSpPr txBox="1">
              <a:spLocks noChangeArrowheads="1"/>
            </p:cNvSpPr>
            <p:nvPr/>
          </p:nvSpPr>
          <p:spPr bwMode="auto">
            <a:xfrm>
              <a:off x="204" y="1861"/>
              <a:ext cx="408" cy="231"/>
            </a:xfrm>
            <a:prstGeom prst="rect">
              <a:avLst/>
            </a:prstGeom>
            <a:solidFill>
              <a:srgbClr val="FFCC00"/>
            </a:solidFill>
            <a:ln>
              <a:noFill/>
            </a:ln>
            <a:effectLst/>
            <a:extLst>
              <a:ext uri="{91240B29-F687-4F45-9708-019B960494DF}">
                <a14:hiddenLine xmlns:a14="http://schemas.microsoft.com/office/drawing/2010/main" w="12700"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kumimoji="1" sz="2400">
                  <a:solidFill>
                    <a:schemeClr val="tx1"/>
                  </a:solidFill>
                  <a:latin typeface="Times New Roman" pitchFamily="18" charset="0"/>
                  <a:ea typeface="宋体" pitchFamily="2" charset="-122"/>
                </a:defRPr>
              </a:lvl1pPr>
              <a:lvl2pPr>
                <a:spcBef>
                  <a:spcPct val="0"/>
                </a:spcBef>
                <a:defRPr kumimoji="1" sz="2400">
                  <a:solidFill>
                    <a:schemeClr val="tx1"/>
                  </a:solidFill>
                  <a:latin typeface="Times New Roman" pitchFamily="18" charset="0"/>
                  <a:ea typeface="宋体" pitchFamily="2" charset="-122"/>
                </a:defRPr>
              </a:lvl2pPr>
              <a:lvl3pPr>
                <a:spcBef>
                  <a:spcPct val="0"/>
                </a:spcBef>
                <a:defRPr kumimoji="1" sz="2400">
                  <a:solidFill>
                    <a:schemeClr val="tx1"/>
                  </a:solidFill>
                  <a:latin typeface="Times New Roman" pitchFamily="18" charset="0"/>
                  <a:ea typeface="宋体" pitchFamily="2" charset="-122"/>
                </a:defRPr>
              </a:lvl3pPr>
              <a:lvl4pPr>
                <a:spcBef>
                  <a:spcPct val="0"/>
                </a:spcBef>
                <a:defRPr kumimoji="1" sz="2400">
                  <a:solidFill>
                    <a:schemeClr val="tx1"/>
                  </a:solidFill>
                  <a:latin typeface="Times New Roman" pitchFamily="18" charset="0"/>
                  <a:ea typeface="宋体" pitchFamily="2" charset="-122"/>
                </a:defRPr>
              </a:lvl4pPr>
              <a:lvl5pPr>
                <a:spcBef>
                  <a:spcPct val="0"/>
                </a:spcBef>
                <a:defRPr kumimoji="1" sz="2400">
                  <a:solidFill>
                    <a:schemeClr val="tx1"/>
                  </a:solidFill>
                  <a:latin typeface="Times New Roman" pitchFamily="18" charset="0"/>
                  <a:ea typeface="宋体" pitchFamily="2" charset="-122"/>
                </a:defRPr>
              </a:lvl5pPr>
              <a:lvl6pPr fontAlgn="base">
                <a:spcBef>
                  <a:spcPct val="0"/>
                </a:spcBef>
                <a:spcAft>
                  <a:spcPct val="0"/>
                </a:spcAft>
                <a:defRPr kumimoji="1" sz="2400">
                  <a:solidFill>
                    <a:schemeClr val="tx1"/>
                  </a:solidFill>
                  <a:latin typeface="Times New Roman" pitchFamily="18" charset="0"/>
                  <a:ea typeface="宋体" pitchFamily="2" charset="-122"/>
                </a:defRPr>
              </a:lvl6pPr>
              <a:lvl7pPr fontAlgn="base">
                <a:spcBef>
                  <a:spcPct val="0"/>
                </a:spcBef>
                <a:spcAft>
                  <a:spcPct val="0"/>
                </a:spcAft>
                <a:defRPr kumimoji="1" sz="2400">
                  <a:solidFill>
                    <a:schemeClr val="tx1"/>
                  </a:solidFill>
                  <a:latin typeface="Times New Roman" pitchFamily="18" charset="0"/>
                  <a:ea typeface="宋体" pitchFamily="2" charset="-122"/>
                </a:defRPr>
              </a:lvl7pPr>
              <a:lvl8pPr fontAlgn="base">
                <a:spcBef>
                  <a:spcPct val="0"/>
                </a:spcBef>
                <a:spcAft>
                  <a:spcPct val="0"/>
                </a:spcAft>
                <a:defRPr kumimoji="1" sz="2400">
                  <a:solidFill>
                    <a:schemeClr val="tx1"/>
                  </a:solidFill>
                  <a:latin typeface="Times New Roman" pitchFamily="18" charset="0"/>
                  <a:ea typeface="宋体" pitchFamily="2" charset="-122"/>
                </a:defRPr>
              </a:lvl8pPr>
              <a:lvl9pPr fontAlgn="base">
                <a:spcBef>
                  <a:spcPct val="0"/>
                </a:spcBef>
                <a:spcAft>
                  <a:spcPct val="0"/>
                </a:spcAft>
                <a:defRPr kumimoji="1" sz="2400">
                  <a:solidFill>
                    <a:schemeClr val="tx1"/>
                  </a:solidFill>
                  <a:latin typeface="Times New Roman" pitchFamily="18" charset="0"/>
                  <a:ea typeface="宋体" pitchFamily="2" charset="-122"/>
                </a:defRPr>
              </a:lvl9pPr>
            </a:lstStyle>
            <a:p>
              <a:pPr algn="ctr">
                <a:spcBef>
                  <a:spcPct val="50000"/>
                </a:spcBef>
                <a:buClr>
                  <a:schemeClr val="tx2"/>
                </a:buClr>
                <a:buSzPct val="75000"/>
                <a:buFont typeface="Wingdings" pitchFamily="2" charset="2"/>
                <a:buNone/>
                <a:defRPr/>
              </a:pPr>
              <a:r>
                <a:rPr lang="en-US" altLang="zh-CN" sz="1800" smtClean="0">
                  <a:solidFill>
                    <a:schemeClr val="bg1"/>
                  </a:solidFill>
                  <a:effectLst>
                    <a:outerShdw blurRad="38100" dist="38100" dir="2700000" algn="tl">
                      <a:srgbClr val="000000"/>
                    </a:outerShdw>
                  </a:effectLst>
                </a:rPr>
                <a:t>1</a:t>
              </a:r>
              <a:r>
                <a:rPr lang="zh-CN" altLang="en-US" sz="1800" smtClean="0">
                  <a:solidFill>
                    <a:schemeClr val="bg1"/>
                  </a:solidFill>
                  <a:effectLst>
                    <a:outerShdw blurRad="38100" dist="38100" dir="2700000" algn="tl">
                      <a:srgbClr val="000000"/>
                    </a:outerShdw>
                  </a:effectLst>
                </a:rPr>
                <a:t>级</a:t>
              </a:r>
            </a:p>
          </p:txBody>
        </p:sp>
        <p:sp>
          <p:nvSpPr>
            <p:cNvPr id="251949" name="Text Box 45"/>
            <p:cNvSpPr txBox="1">
              <a:spLocks noChangeArrowheads="1"/>
            </p:cNvSpPr>
            <p:nvPr/>
          </p:nvSpPr>
          <p:spPr bwMode="auto">
            <a:xfrm>
              <a:off x="204" y="2655"/>
              <a:ext cx="408" cy="231"/>
            </a:xfrm>
            <a:prstGeom prst="rect">
              <a:avLst/>
            </a:prstGeom>
            <a:solidFill>
              <a:srgbClr val="FFCC00"/>
            </a:solidFill>
            <a:ln>
              <a:noFill/>
            </a:ln>
            <a:effectLst/>
            <a:extLst>
              <a:ext uri="{91240B29-F687-4F45-9708-019B960494DF}">
                <a14:hiddenLine xmlns:a14="http://schemas.microsoft.com/office/drawing/2010/main" w="12700"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kumimoji="1" sz="2400">
                  <a:solidFill>
                    <a:schemeClr val="tx1"/>
                  </a:solidFill>
                  <a:latin typeface="Times New Roman" pitchFamily="18" charset="0"/>
                  <a:ea typeface="宋体" pitchFamily="2" charset="-122"/>
                </a:defRPr>
              </a:lvl1pPr>
              <a:lvl2pPr>
                <a:spcBef>
                  <a:spcPct val="0"/>
                </a:spcBef>
                <a:defRPr kumimoji="1" sz="2400">
                  <a:solidFill>
                    <a:schemeClr val="tx1"/>
                  </a:solidFill>
                  <a:latin typeface="Times New Roman" pitchFamily="18" charset="0"/>
                  <a:ea typeface="宋体" pitchFamily="2" charset="-122"/>
                </a:defRPr>
              </a:lvl2pPr>
              <a:lvl3pPr>
                <a:spcBef>
                  <a:spcPct val="0"/>
                </a:spcBef>
                <a:defRPr kumimoji="1" sz="2400">
                  <a:solidFill>
                    <a:schemeClr val="tx1"/>
                  </a:solidFill>
                  <a:latin typeface="Times New Roman" pitchFamily="18" charset="0"/>
                  <a:ea typeface="宋体" pitchFamily="2" charset="-122"/>
                </a:defRPr>
              </a:lvl3pPr>
              <a:lvl4pPr>
                <a:spcBef>
                  <a:spcPct val="0"/>
                </a:spcBef>
                <a:defRPr kumimoji="1" sz="2400">
                  <a:solidFill>
                    <a:schemeClr val="tx1"/>
                  </a:solidFill>
                  <a:latin typeface="Times New Roman" pitchFamily="18" charset="0"/>
                  <a:ea typeface="宋体" pitchFamily="2" charset="-122"/>
                </a:defRPr>
              </a:lvl4pPr>
              <a:lvl5pPr>
                <a:spcBef>
                  <a:spcPct val="0"/>
                </a:spcBef>
                <a:defRPr kumimoji="1" sz="2400">
                  <a:solidFill>
                    <a:schemeClr val="tx1"/>
                  </a:solidFill>
                  <a:latin typeface="Times New Roman" pitchFamily="18" charset="0"/>
                  <a:ea typeface="宋体" pitchFamily="2" charset="-122"/>
                </a:defRPr>
              </a:lvl5pPr>
              <a:lvl6pPr fontAlgn="base">
                <a:spcBef>
                  <a:spcPct val="0"/>
                </a:spcBef>
                <a:spcAft>
                  <a:spcPct val="0"/>
                </a:spcAft>
                <a:defRPr kumimoji="1" sz="2400">
                  <a:solidFill>
                    <a:schemeClr val="tx1"/>
                  </a:solidFill>
                  <a:latin typeface="Times New Roman" pitchFamily="18" charset="0"/>
                  <a:ea typeface="宋体" pitchFamily="2" charset="-122"/>
                </a:defRPr>
              </a:lvl6pPr>
              <a:lvl7pPr fontAlgn="base">
                <a:spcBef>
                  <a:spcPct val="0"/>
                </a:spcBef>
                <a:spcAft>
                  <a:spcPct val="0"/>
                </a:spcAft>
                <a:defRPr kumimoji="1" sz="2400">
                  <a:solidFill>
                    <a:schemeClr val="tx1"/>
                  </a:solidFill>
                  <a:latin typeface="Times New Roman" pitchFamily="18" charset="0"/>
                  <a:ea typeface="宋体" pitchFamily="2" charset="-122"/>
                </a:defRPr>
              </a:lvl7pPr>
              <a:lvl8pPr fontAlgn="base">
                <a:spcBef>
                  <a:spcPct val="0"/>
                </a:spcBef>
                <a:spcAft>
                  <a:spcPct val="0"/>
                </a:spcAft>
                <a:defRPr kumimoji="1" sz="2400">
                  <a:solidFill>
                    <a:schemeClr val="tx1"/>
                  </a:solidFill>
                  <a:latin typeface="Times New Roman" pitchFamily="18" charset="0"/>
                  <a:ea typeface="宋体" pitchFamily="2" charset="-122"/>
                </a:defRPr>
              </a:lvl8pPr>
              <a:lvl9pPr fontAlgn="base">
                <a:spcBef>
                  <a:spcPct val="0"/>
                </a:spcBef>
                <a:spcAft>
                  <a:spcPct val="0"/>
                </a:spcAft>
                <a:defRPr kumimoji="1" sz="2400">
                  <a:solidFill>
                    <a:schemeClr val="tx1"/>
                  </a:solidFill>
                  <a:latin typeface="Times New Roman" pitchFamily="18" charset="0"/>
                  <a:ea typeface="宋体" pitchFamily="2" charset="-122"/>
                </a:defRPr>
              </a:lvl9pPr>
            </a:lstStyle>
            <a:p>
              <a:pPr algn="ctr">
                <a:spcBef>
                  <a:spcPct val="50000"/>
                </a:spcBef>
                <a:buClr>
                  <a:schemeClr val="tx2"/>
                </a:buClr>
                <a:buSzPct val="75000"/>
                <a:buFont typeface="Wingdings" pitchFamily="2" charset="2"/>
                <a:buNone/>
                <a:defRPr/>
              </a:pPr>
              <a:r>
                <a:rPr lang="en-US" altLang="zh-CN" sz="1800" smtClean="0">
                  <a:solidFill>
                    <a:schemeClr val="bg1"/>
                  </a:solidFill>
                  <a:effectLst>
                    <a:outerShdw blurRad="38100" dist="38100" dir="2700000" algn="tl">
                      <a:srgbClr val="000000"/>
                    </a:outerShdw>
                  </a:effectLst>
                </a:rPr>
                <a:t>2</a:t>
              </a:r>
              <a:r>
                <a:rPr lang="zh-CN" altLang="en-US" sz="1800" smtClean="0">
                  <a:solidFill>
                    <a:schemeClr val="bg1"/>
                  </a:solidFill>
                  <a:effectLst>
                    <a:outerShdw blurRad="38100" dist="38100" dir="2700000" algn="tl">
                      <a:srgbClr val="000000"/>
                    </a:outerShdw>
                  </a:effectLst>
                </a:rPr>
                <a:t>级</a:t>
              </a:r>
            </a:p>
          </p:txBody>
        </p:sp>
        <p:sp>
          <p:nvSpPr>
            <p:cNvPr id="251950" name="Text Box 46"/>
            <p:cNvSpPr txBox="1">
              <a:spLocks noChangeArrowheads="1"/>
            </p:cNvSpPr>
            <p:nvPr/>
          </p:nvSpPr>
          <p:spPr bwMode="auto">
            <a:xfrm>
              <a:off x="204" y="3471"/>
              <a:ext cx="408" cy="231"/>
            </a:xfrm>
            <a:prstGeom prst="rect">
              <a:avLst/>
            </a:prstGeom>
            <a:solidFill>
              <a:srgbClr val="FFCC00"/>
            </a:solidFill>
            <a:ln>
              <a:noFill/>
            </a:ln>
            <a:effectLst/>
            <a:extLst>
              <a:ext uri="{91240B29-F687-4F45-9708-019B960494DF}">
                <a14:hiddenLine xmlns:a14="http://schemas.microsoft.com/office/drawing/2010/main" w="12700"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kumimoji="1" sz="2400">
                  <a:solidFill>
                    <a:schemeClr val="tx1"/>
                  </a:solidFill>
                  <a:latin typeface="Times New Roman" pitchFamily="18" charset="0"/>
                  <a:ea typeface="宋体" pitchFamily="2" charset="-122"/>
                </a:defRPr>
              </a:lvl1pPr>
              <a:lvl2pPr>
                <a:spcBef>
                  <a:spcPct val="0"/>
                </a:spcBef>
                <a:defRPr kumimoji="1" sz="2400">
                  <a:solidFill>
                    <a:schemeClr val="tx1"/>
                  </a:solidFill>
                  <a:latin typeface="Times New Roman" pitchFamily="18" charset="0"/>
                  <a:ea typeface="宋体" pitchFamily="2" charset="-122"/>
                </a:defRPr>
              </a:lvl2pPr>
              <a:lvl3pPr>
                <a:spcBef>
                  <a:spcPct val="0"/>
                </a:spcBef>
                <a:defRPr kumimoji="1" sz="2400">
                  <a:solidFill>
                    <a:schemeClr val="tx1"/>
                  </a:solidFill>
                  <a:latin typeface="Times New Roman" pitchFamily="18" charset="0"/>
                  <a:ea typeface="宋体" pitchFamily="2" charset="-122"/>
                </a:defRPr>
              </a:lvl3pPr>
              <a:lvl4pPr>
                <a:spcBef>
                  <a:spcPct val="0"/>
                </a:spcBef>
                <a:defRPr kumimoji="1" sz="2400">
                  <a:solidFill>
                    <a:schemeClr val="tx1"/>
                  </a:solidFill>
                  <a:latin typeface="Times New Roman" pitchFamily="18" charset="0"/>
                  <a:ea typeface="宋体" pitchFamily="2" charset="-122"/>
                </a:defRPr>
              </a:lvl4pPr>
              <a:lvl5pPr>
                <a:spcBef>
                  <a:spcPct val="0"/>
                </a:spcBef>
                <a:defRPr kumimoji="1" sz="2400">
                  <a:solidFill>
                    <a:schemeClr val="tx1"/>
                  </a:solidFill>
                  <a:latin typeface="Times New Roman" pitchFamily="18" charset="0"/>
                  <a:ea typeface="宋体" pitchFamily="2" charset="-122"/>
                </a:defRPr>
              </a:lvl5pPr>
              <a:lvl6pPr fontAlgn="base">
                <a:spcBef>
                  <a:spcPct val="0"/>
                </a:spcBef>
                <a:spcAft>
                  <a:spcPct val="0"/>
                </a:spcAft>
                <a:defRPr kumimoji="1" sz="2400">
                  <a:solidFill>
                    <a:schemeClr val="tx1"/>
                  </a:solidFill>
                  <a:latin typeface="Times New Roman" pitchFamily="18" charset="0"/>
                  <a:ea typeface="宋体" pitchFamily="2" charset="-122"/>
                </a:defRPr>
              </a:lvl6pPr>
              <a:lvl7pPr fontAlgn="base">
                <a:spcBef>
                  <a:spcPct val="0"/>
                </a:spcBef>
                <a:spcAft>
                  <a:spcPct val="0"/>
                </a:spcAft>
                <a:defRPr kumimoji="1" sz="2400">
                  <a:solidFill>
                    <a:schemeClr val="tx1"/>
                  </a:solidFill>
                  <a:latin typeface="Times New Roman" pitchFamily="18" charset="0"/>
                  <a:ea typeface="宋体" pitchFamily="2" charset="-122"/>
                </a:defRPr>
              </a:lvl7pPr>
              <a:lvl8pPr fontAlgn="base">
                <a:spcBef>
                  <a:spcPct val="0"/>
                </a:spcBef>
                <a:spcAft>
                  <a:spcPct val="0"/>
                </a:spcAft>
                <a:defRPr kumimoji="1" sz="2400">
                  <a:solidFill>
                    <a:schemeClr val="tx1"/>
                  </a:solidFill>
                  <a:latin typeface="Times New Roman" pitchFamily="18" charset="0"/>
                  <a:ea typeface="宋体" pitchFamily="2" charset="-122"/>
                </a:defRPr>
              </a:lvl8pPr>
              <a:lvl9pPr fontAlgn="base">
                <a:spcBef>
                  <a:spcPct val="0"/>
                </a:spcBef>
                <a:spcAft>
                  <a:spcPct val="0"/>
                </a:spcAft>
                <a:defRPr kumimoji="1" sz="2400">
                  <a:solidFill>
                    <a:schemeClr val="tx1"/>
                  </a:solidFill>
                  <a:latin typeface="Times New Roman" pitchFamily="18" charset="0"/>
                  <a:ea typeface="宋体" pitchFamily="2" charset="-122"/>
                </a:defRPr>
              </a:lvl9pPr>
            </a:lstStyle>
            <a:p>
              <a:pPr algn="ctr">
                <a:spcBef>
                  <a:spcPct val="50000"/>
                </a:spcBef>
                <a:buClr>
                  <a:schemeClr val="tx2"/>
                </a:buClr>
                <a:buSzPct val="75000"/>
                <a:buFont typeface="Wingdings" pitchFamily="2" charset="2"/>
                <a:buNone/>
                <a:defRPr/>
              </a:pPr>
              <a:r>
                <a:rPr lang="en-US" altLang="zh-CN" sz="1800" smtClean="0">
                  <a:solidFill>
                    <a:schemeClr val="bg1"/>
                  </a:solidFill>
                  <a:effectLst>
                    <a:outerShdw blurRad="38100" dist="38100" dir="2700000" algn="tl">
                      <a:srgbClr val="000000"/>
                    </a:outerShdw>
                  </a:effectLst>
                </a:rPr>
                <a:t>3</a:t>
              </a:r>
              <a:r>
                <a:rPr lang="zh-CN" altLang="en-US" sz="1800" smtClean="0">
                  <a:solidFill>
                    <a:schemeClr val="bg1"/>
                  </a:solidFill>
                  <a:effectLst>
                    <a:outerShdw blurRad="38100" dist="38100" dir="2700000" algn="tl">
                      <a:srgbClr val="000000"/>
                    </a:outerShdw>
                  </a:effectLst>
                </a:rPr>
                <a:t>级</a:t>
              </a: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3033"/>
    </mc:Choice>
    <mc:Fallback>
      <p:transition spd="slow" advTm="430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2" presetClass="entr" presetSubtype="4" fill="hold" nodeType="clickEffect">
                                  <p:stCondLst>
                                    <p:cond delay="0"/>
                                  </p:stCondLst>
                                  <p:childTnLst>
                                    <p:set>
                                      <p:cBhvr>
                                        <p:cTn id="10" dur="1" fill="hold">
                                          <p:stCondLst>
                                            <p:cond delay="0"/>
                                          </p:stCondLst>
                                        </p:cTn>
                                        <p:tgtEl>
                                          <p:spTgt spid="251908"/>
                                        </p:tgtEl>
                                        <p:attrNameLst>
                                          <p:attrName>style.visibility</p:attrName>
                                        </p:attrNameLst>
                                      </p:cBhvr>
                                      <p:to>
                                        <p:strVal val="visible"/>
                                      </p:to>
                                    </p:set>
                                    <p:anim calcmode="lin" valueType="num">
                                      <p:cBhvr additive="base">
                                        <p:cTn id="11" dur="500" fill="hold"/>
                                        <p:tgtEl>
                                          <p:spTgt spid="251908"/>
                                        </p:tgtEl>
                                        <p:attrNameLst>
                                          <p:attrName>ppt_x</p:attrName>
                                        </p:attrNameLst>
                                      </p:cBhvr>
                                      <p:tavLst>
                                        <p:tav tm="0">
                                          <p:val>
                                            <p:strVal val="#ppt_x"/>
                                          </p:val>
                                        </p:tav>
                                        <p:tav tm="100000">
                                          <p:val>
                                            <p:strVal val="#ppt_x"/>
                                          </p:val>
                                        </p:tav>
                                      </p:tavLst>
                                    </p:anim>
                                    <p:anim calcmode="lin" valueType="num">
                                      <p:cBhvr additive="base">
                                        <p:cTn id="12" dur="500" fill="hold"/>
                                        <p:tgtEl>
                                          <p:spTgt spid="25190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kumimoji="1" lang="zh-CN" altLang="en-US" smtClean="0"/>
              <a:t>软件项目分解</a:t>
            </a:r>
          </a:p>
        </p:txBody>
      </p:sp>
      <p:sp>
        <p:nvSpPr>
          <p:cNvPr id="24579" name="Rectangle 3"/>
          <p:cNvSpPr>
            <a:spLocks noGrp="1" noChangeArrowheads="1"/>
          </p:cNvSpPr>
          <p:nvPr>
            <p:ph type="body" idx="1"/>
          </p:nvPr>
        </p:nvSpPr>
        <p:spPr/>
        <p:txBody>
          <a:bodyPr/>
          <a:lstStyle/>
          <a:p>
            <a:pPr eaLnBrk="1" hangingPunct="1"/>
            <a:r>
              <a:rPr lang="zh-CN" altLang="en-US" sz="2400" smtClean="0">
                <a:solidFill>
                  <a:schemeClr val="accent2"/>
                </a:solidFill>
                <a:ea typeface="黑体" panose="02010609060101010101" pitchFamily="49" charset="-122"/>
              </a:rPr>
              <a:t>项目工作分解结构表</a:t>
            </a:r>
          </a:p>
        </p:txBody>
      </p:sp>
      <p:grpSp>
        <p:nvGrpSpPr>
          <p:cNvPr id="252932" name="Group 4"/>
          <p:cNvGrpSpPr>
            <a:grpSpLocks/>
          </p:cNvGrpSpPr>
          <p:nvPr/>
        </p:nvGrpSpPr>
        <p:grpSpPr bwMode="auto">
          <a:xfrm>
            <a:off x="1055688" y="2349500"/>
            <a:ext cx="7620000" cy="4392613"/>
            <a:chOff x="-3" y="-3"/>
            <a:chExt cx="3408" cy="4710"/>
          </a:xfrm>
        </p:grpSpPr>
        <p:grpSp>
          <p:nvGrpSpPr>
            <p:cNvPr id="24581" name="Group 5"/>
            <p:cNvGrpSpPr>
              <a:grpSpLocks/>
            </p:cNvGrpSpPr>
            <p:nvPr/>
          </p:nvGrpSpPr>
          <p:grpSpPr bwMode="auto">
            <a:xfrm>
              <a:off x="0" y="0"/>
              <a:ext cx="3402" cy="4704"/>
              <a:chOff x="0" y="0"/>
              <a:chExt cx="3402" cy="4704"/>
            </a:xfrm>
          </p:grpSpPr>
          <p:grpSp>
            <p:nvGrpSpPr>
              <p:cNvPr id="24583" name="Group 6"/>
              <p:cNvGrpSpPr>
                <a:grpSpLocks/>
              </p:cNvGrpSpPr>
              <p:nvPr/>
            </p:nvGrpSpPr>
            <p:grpSpPr bwMode="auto">
              <a:xfrm>
                <a:off x="0" y="0"/>
                <a:ext cx="1671" cy="384"/>
                <a:chOff x="0" y="0"/>
                <a:chExt cx="1671" cy="384"/>
              </a:xfrm>
            </p:grpSpPr>
            <p:sp>
              <p:nvSpPr>
                <p:cNvPr id="24659" name="Rectangle 7"/>
                <p:cNvSpPr>
                  <a:spLocks noChangeArrowheads="1"/>
                </p:cNvSpPr>
                <p:nvPr/>
              </p:nvSpPr>
              <p:spPr bwMode="auto">
                <a:xfrm>
                  <a:off x="43" y="0"/>
                  <a:ext cx="1585"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600">
                      <a:solidFill>
                        <a:srgbClr val="CC6600"/>
                      </a:solidFill>
                      <a:latin typeface="Times New Roman" panose="02020603050405020304" pitchFamily="18" charset="0"/>
                    </a:rPr>
                    <a:t>项目名称：</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60" name="Rectangle 8"/>
                <p:cNvSpPr>
                  <a:spLocks noChangeArrowheads="1"/>
                </p:cNvSpPr>
                <p:nvPr/>
              </p:nvSpPr>
              <p:spPr bwMode="auto">
                <a:xfrm>
                  <a:off x="0" y="0"/>
                  <a:ext cx="1671"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84" name="Group 9"/>
              <p:cNvGrpSpPr>
                <a:grpSpLocks/>
              </p:cNvGrpSpPr>
              <p:nvPr/>
            </p:nvGrpSpPr>
            <p:grpSpPr bwMode="auto">
              <a:xfrm>
                <a:off x="1671" y="0"/>
                <a:ext cx="1731" cy="384"/>
                <a:chOff x="1671" y="0"/>
                <a:chExt cx="1731" cy="384"/>
              </a:xfrm>
            </p:grpSpPr>
            <p:sp>
              <p:nvSpPr>
                <p:cNvPr id="24657" name="Rectangle 10"/>
                <p:cNvSpPr>
                  <a:spLocks noChangeArrowheads="1"/>
                </p:cNvSpPr>
                <p:nvPr/>
              </p:nvSpPr>
              <p:spPr bwMode="auto">
                <a:xfrm>
                  <a:off x="1714" y="0"/>
                  <a:ext cx="1645"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600">
                      <a:solidFill>
                        <a:srgbClr val="CC6600"/>
                      </a:solidFill>
                      <a:latin typeface="Times New Roman" panose="02020603050405020304" pitchFamily="18" charset="0"/>
                    </a:rPr>
                    <a:t>项目负责人：</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58" name="Rectangle 11"/>
                <p:cNvSpPr>
                  <a:spLocks noChangeArrowheads="1"/>
                </p:cNvSpPr>
                <p:nvPr/>
              </p:nvSpPr>
              <p:spPr bwMode="auto">
                <a:xfrm>
                  <a:off x="1671" y="0"/>
                  <a:ext cx="1731"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85" name="Group 12"/>
              <p:cNvGrpSpPr>
                <a:grpSpLocks/>
              </p:cNvGrpSpPr>
              <p:nvPr/>
            </p:nvGrpSpPr>
            <p:grpSpPr bwMode="auto">
              <a:xfrm>
                <a:off x="0" y="384"/>
                <a:ext cx="1671" cy="384"/>
                <a:chOff x="0" y="384"/>
                <a:chExt cx="1671" cy="384"/>
              </a:xfrm>
            </p:grpSpPr>
            <p:sp>
              <p:nvSpPr>
                <p:cNvPr id="24655" name="Rectangle 13"/>
                <p:cNvSpPr>
                  <a:spLocks noChangeArrowheads="1"/>
                </p:cNvSpPr>
                <p:nvPr/>
              </p:nvSpPr>
              <p:spPr bwMode="auto">
                <a:xfrm>
                  <a:off x="43" y="384"/>
                  <a:ext cx="1585"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600">
                      <a:solidFill>
                        <a:srgbClr val="CC6600"/>
                      </a:solidFill>
                      <a:latin typeface="Times New Roman" panose="02020603050405020304" pitchFamily="18" charset="0"/>
                    </a:rPr>
                    <a:t>单位名称：</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56" name="Rectangle 14"/>
                <p:cNvSpPr>
                  <a:spLocks noChangeArrowheads="1"/>
                </p:cNvSpPr>
                <p:nvPr/>
              </p:nvSpPr>
              <p:spPr bwMode="auto">
                <a:xfrm>
                  <a:off x="0" y="384"/>
                  <a:ext cx="1671"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86" name="Group 15"/>
              <p:cNvGrpSpPr>
                <a:grpSpLocks/>
              </p:cNvGrpSpPr>
              <p:nvPr/>
            </p:nvGrpSpPr>
            <p:grpSpPr bwMode="auto">
              <a:xfrm>
                <a:off x="1671" y="384"/>
                <a:ext cx="1731" cy="384"/>
                <a:chOff x="1671" y="384"/>
                <a:chExt cx="1731" cy="384"/>
              </a:xfrm>
            </p:grpSpPr>
            <p:sp>
              <p:nvSpPr>
                <p:cNvPr id="24653" name="Rectangle 16"/>
                <p:cNvSpPr>
                  <a:spLocks noChangeArrowheads="1"/>
                </p:cNvSpPr>
                <p:nvPr/>
              </p:nvSpPr>
              <p:spPr bwMode="auto">
                <a:xfrm>
                  <a:off x="1714" y="384"/>
                  <a:ext cx="1645"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600">
                      <a:solidFill>
                        <a:srgbClr val="CC6600"/>
                      </a:solidFill>
                      <a:latin typeface="Times New Roman" panose="02020603050405020304" pitchFamily="18" charset="0"/>
                    </a:rPr>
                    <a:t>制表日期：</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54" name="Rectangle 17"/>
                <p:cNvSpPr>
                  <a:spLocks noChangeArrowheads="1"/>
                </p:cNvSpPr>
                <p:nvPr/>
              </p:nvSpPr>
              <p:spPr bwMode="auto">
                <a:xfrm>
                  <a:off x="1671" y="384"/>
                  <a:ext cx="1731"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87" name="Group 18"/>
              <p:cNvGrpSpPr>
                <a:grpSpLocks/>
              </p:cNvGrpSpPr>
              <p:nvPr/>
            </p:nvGrpSpPr>
            <p:grpSpPr bwMode="auto">
              <a:xfrm>
                <a:off x="0" y="768"/>
                <a:ext cx="3402" cy="384"/>
                <a:chOff x="0" y="768"/>
                <a:chExt cx="3402" cy="384"/>
              </a:xfrm>
            </p:grpSpPr>
            <p:sp>
              <p:nvSpPr>
                <p:cNvPr id="24651" name="Rectangle 19"/>
                <p:cNvSpPr>
                  <a:spLocks noChangeArrowheads="1"/>
                </p:cNvSpPr>
                <p:nvPr/>
              </p:nvSpPr>
              <p:spPr bwMode="auto">
                <a:xfrm>
                  <a:off x="43" y="768"/>
                  <a:ext cx="3316"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eaLnBrk="1" hangingPunct="1">
                    <a:spcBef>
                      <a:spcPct val="0"/>
                    </a:spcBef>
                    <a:buClrTx/>
                    <a:buFontTx/>
                    <a:buNone/>
                  </a:pPr>
                  <a:r>
                    <a:rPr kumimoji="1" lang="zh-CN" altLang="en-US" sz="1600">
                      <a:solidFill>
                        <a:srgbClr val="CC6600"/>
                      </a:solidFill>
                      <a:latin typeface="Times New Roman" panose="02020603050405020304" pitchFamily="18" charset="0"/>
                    </a:rPr>
                    <a:t>工作分解结构</a:t>
                  </a:r>
                </a:p>
                <a:p>
                  <a:pPr algn="ctr">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52" name="Rectangle 20"/>
                <p:cNvSpPr>
                  <a:spLocks noChangeArrowheads="1"/>
                </p:cNvSpPr>
                <p:nvPr/>
              </p:nvSpPr>
              <p:spPr bwMode="auto">
                <a:xfrm>
                  <a:off x="0" y="768"/>
                  <a:ext cx="3402"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88" name="Group 21"/>
              <p:cNvGrpSpPr>
                <a:grpSpLocks/>
              </p:cNvGrpSpPr>
              <p:nvPr/>
            </p:nvGrpSpPr>
            <p:grpSpPr bwMode="auto">
              <a:xfrm>
                <a:off x="0" y="1152"/>
                <a:ext cx="744" cy="384"/>
                <a:chOff x="0" y="1152"/>
                <a:chExt cx="744" cy="384"/>
              </a:xfrm>
            </p:grpSpPr>
            <p:sp>
              <p:nvSpPr>
                <p:cNvPr id="24649" name="Rectangle 22"/>
                <p:cNvSpPr>
                  <a:spLocks noChangeArrowheads="1"/>
                </p:cNvSpPr>
                <p:nvPr/>
              </p:nvSpPr>
              <p:spPr bwMode="auto">
                <a:xfrm>
                  <a:off x="43" y="1152"/>
                  <a:ext cx="658"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eaLnBrk="1" hangingPunct="1">
                    <a:spcBef>
                      <a:spcPct val="0"/>
                    </a:spcBef>
                    <a:buClrTx/>
                    <a:buFontTx/>
                    <a:buNone/>
                  </a:pPr>
                  <a:r>
                    <a:rPr kumimoji="1" lang="zh-CN" altLang="en-US" sz="1600">
                      <a:solidFill>
                        <a:srgbClr val="CC6600"/>
                      </a:solidFill>
                      <a:latin typeface="Times New Roman" panose="02020603050405020304" pitchFamily="18" charset="0"/>
                    </a:rPr>
                    <a:t>任务编码</a:t>
                  </a:r>
                </a:p>
                <a:p>
                  <a:pPr algn="ctr">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50" name="Rectangle 23"/>
                <p:cNvSpPr>
                  <a:spLocks noChangeArrowheads="1"/>
                </p:cNvSpPr>
                <p:nvPr/>
              </p:nvSpPr>
              <p:spPr bwMode="auto">
                <a:xfrm>
                  <a:off x="0" y="1152"/>
                  <a:ext cx="744"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89" name="Group 24"/>
              <p:cNvGrpSpPr>
                <a:grpSpLocks/>
              </p:cNvGrpSpPr>
              <p:nvPr/>
            </p:nvGrpSpPr>
            <p:grpSpPr bwMode="auto">
              <a:xfrm>
                <a:off x="744" y="1152"/>
                <a:ext cx="927" cy="384"/>
                <a:chOff x="744" y="1152"/>
                <a:chExt cx="927" cy="384"/>
              </a:xfrm>
            </p:grpSpPr>
            <p:sp>
              <p:nvSpPr>
                <p:cNvPr id="24647" name="Rectangle 25"/>
                <p:cNvSpPr>
                  <a:spLocks noChangeArrowheads="1"/>
                </p:cNvSpPr>
                <p:nvPr/>
              </p:nvSpPr>
              <p:spPr bwMode="auto">
                <a:xfrm>
                  <a:off x="787" y="1152"/>
                  <a:ext cx="841"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eaLnBrk="1" hangingPunct="1">
                    <a:spcBef>
                      <a:spcPct val="0"/>
                    </a:spcBef>
                    <a:buClrTx/>
                    <a:buFontTx/>
                    <a:buNone/>
                  </a:pPr>
                  <a:r>
                    <a:rPr kumimoji="1" lang="zh-CN" altLang="en-US" sz="1600">
                      <a:solidFill>
                        <a:srgbClr val="CC6600"/>
                      </a:solidFill>
                      <a:latin typeface="Times New Roman" panose="02020603050405020304" pitchFamily="18" charset="0"/>
                    </a:rPr>
                    <a:t>任务名称</a:t>
                  </a:r>
                </a:p>
                <a:p>
                  <a:pPr algn="ctr">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48" name="Rectangle 26"/>
                <p:cNvSpPr>
                  <a:spLocks noChangeArrowheads="1"/>
                </p:cNvSpPr>
                <p:nvPr/>
              </p:nvSpPr>
              <p:spPr bwMode="auto">
                <a:xfrm>
                  <a:off x="744" y="1152"/>
                  <a:ext cx="927"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90" name="Group 27"/>
              <p:cNvGrpSpPr>
                <a:grpSpLocks/>
              </p:cNvGrpSpPr>
              <p:nvPr/>
            </p:nvGrpSpPr>
            <p:grpSpPr bwMode="auto">
              <a:xfrm>
                <a:off x="1671" y="1152"/>
                <a:ext cx="1020" cy="384"/>
                <a:chOff x="1671" y="1152"/>
                <a:chExt cx="1020" cy="384"/>
              </a:xfrm>
            </p:grpSpPr>
            <p:sp>
              <p:nvSpPr>
                <p:cNvPr id="24645" name="Rectangle 28"/>
                <p:cNvSpPr>
                  <a:spLocks noChangeArrowheads="1"/>
                </p:cNvSpPr>
                <p:nvPr/>
              </p:nvSpPr>
              <p:spPr bwMode="auto">
                <a:xfrm>
                  <a:off x="1714" y="1152"/>
                  <a:ext cx="934"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tabLst>
                      <a:tab pos="152400" algn="l"/>
                      <a:tab pos="822325" algn="ctr"/>
                    </a:tabLst>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tabLst>
                      <a:tab pos="152400" algn="l"/>
                      <a:tab pos="822325" algn="ctr"/>
                    </a:tabLst>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tabLst>
                      <a:tab pos="152400" algn="l"/>
                      <a:tab pos="822325" algn="ctr"/>
                    </a:tabLst>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tabLst>
                      <a:tab pos="152400" algn="l"/>
                      <a:tab pos="822325" algn="ctr"/>
                    </a:tabLst>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tabLst>
                      <a:tab pos="152400" algn="l"/>
                      <a:tab pos="822325" algn="ctr"/>
                    </a:tabLst>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tabLst>
                      <a:tab pos="152400" algn="l"/>
                      <a:tab pos="822325" algn="ctr"/>
                    </a:tabLst>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tabLst>
                      <a:tab pos="152400" algn="l"/>
                      <a:tab pos="822325" algn="ctr"/>
                    </a:tabLst>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tabLst>
                      <a:tab pos="152400" algn="l"/>
                      <a:tab pos="822325" algn="ctr"/>
                    </a:tabLst>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tabLst>
                      <a:tab pos="152400" algn="l"/>
                      <a:tab pos="822325" algn="ctr"/>
                    </a:tabLst>
                    <a:defRPr sz="2400" b="1">
                      <a:solidFill>
                        <a:schemeClr val="accent1"/>
                      </a:solidFill>
                      <a:latin typeface="宋体" panose="02010600030101010101" pitchFamily="2" charset="-122"/>
                      <a:ea typeface="宋体" panose="02010600030101010101" pitchFamily="2" charset="-122"/>
                    </a:defRPr>
                  </a:lvl9pPr>
                </a:lstStyle>
                <a:p>
                  <a:pPr algn="ctr" eaLnBrk="1" hangingPunct="1">
                    <a:spcBef>
                      <a:spcPct val="0"/>
                    </a:spcBef>
                    <a:buClrTx/>
                    <a:buFontTx/>
                    <a:buNone/>
                  </a:pPr>
                  <a:r>
                    <a:rPr kumimoji="1" lang="zh-CN" altLang="en-US" sz="1600">
                      <a:solidFill>
                        <a:srgbClr val="CC6600"/>
                      </a:solidFill>
                      <a:latin typeface="Times New Roman" panose="02020603050405020304" pitchFamily="18" charset="0"/>
                    </a:rPr>
                    <a:t>主要活动描述</a:t>
                  </a:r>
                </a:p>
                <a:p>
                  <a:pPr algn="ctr">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46" name="Rectangle 29"/>
                <p:cNvSpPr>
                  <a:spLocks noChangeArrowheads="1"/>
                </p:cNvSpPr>
                <p:nvPr/>
              </p:nvSpPr>
              <p:spPr bwMode="auto">
                <a:xfrm>
                  <a:off x="1671" y="1152"/>
                  <a:ext cx="1020"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91" name="Group 30"/>
              <p:cNvGrpSpPr>
                <a:grpSpLocks/>
              </p:cNvGrpSpPr>
              <p:nvPr/>
            </p:nvGrpSpPr>
            <p:grpSpPr bwMode="auto">
              <a:xfrm>
                <a:off x="2691" y="1152"/>
                <a:ext cx="711" cy="384"/>
                <a:chOff x="2691" y="1152"/>
                <a:chExt cx="711" cy="384"/>
              </a:xfrm>
            </p:grpSpPr>
            <p:sp>
              <p:nvSpPr>
                <p:cNvPr id="24643" name="Rectangle 31"/>
                <p:cNvSpPr>
                  <a:spLocks noChangeArrowheads="1"/>
                </p:cNvSpPr>
                <p:nvPr/>
              </p:nvSpPr>
              <p:spPr bwMode="auto">
                <a:xfrm>
                  <a:off x="2734" y="1152"/>
                  <a:ext cx="625"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eaLnBrk="1" hangingPunct="1">
                    <a:spcBef>
                      <a:spcPct val="0"/>
                    </a:spcBef>
                    <a:buClrTx/>
                    <a:buFontTx/>
                    <a:buNone/>
                  </a:pPr>
                  <a:r>
                    <a:rPr kumimoji="1" lang="zh-CN" altLang="en-US" sz="1600">
                      <a:solidFill>
                        <a:srgbClr val="CC6600"/>
                      </a:solidFill>
                      <a:latin typeface="Times New Roman" panose="02020603050405020304" pitchFamily="18" charset="0"/>
                    </a:rPr>
                    <a:t>负责人</a:t>
                  </a:r>
                </a:p>
                <a:p>
                  <a:pPr algn="ctr">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44" name="Rectangle 32"/>
                <p:cNvSpPr>
                  <a:spLocks noChangeArrowheads="1"/>
                </p:cNvSpPr>
                <p:nvPr/>
              </p:nvSpPr>
              <p:spPr bwMode="auto">
                <a:xfrm>
                  <a:off x="2691" y="1152"/>
                  <a:ext cx="711"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92" name="Group 33"/>
              <p:cNvGrpSpPr>
                <a:grpSpLocks/>
              </p:cNvGrpSpPr>
              <p:nvPr/>
            </p:nvGrpSpPr>
            <p:grpSpPr bwMode="auto">
              <a:xfrm>
                <a:off x="0" y="1536"/>
                <a:ext cx="744" cy="384"/>
                <a:chOff x="0" y="1536"/>
                <a:chExt cx="744" cy="384"/>
              </a:xfrm>
            </p:grpSpPr>
            <p:sp>
              <p:nvSpPr>
                <p:cNvPr id="24641" name="Rectangle 34"/>
                <p:cNvSpPr>
                  <a:spLocks noChangeArrowheads="1"/>
                </p:cNvSpPr>
                <p:nvPr/>
              </p:nvSpPr>
              <p:spPr bwMode="auto">
                <a:xfrm>
                  <a:off x="43" y="1536"/>
                  <a:ext cx="658"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1000</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42" name="Rectangle 35"/>
                <p:cNvSpPr>
                  <a:spLocks noChangeArrowheads="1"/>
                </p:cNvSpPr>
                <p:nvPr/>
              </p:nvSpPr>
              <p:spPr bwMode="auto">
                <a:xfrm>
                  <a:off x="0" y="1536"/>
                  <a:ext cx="744"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93" name="Group 36"/>
              <p:cNvGrpSpPr>
                <a:grpSpLocks/>
              </p:cNvGrpSpPr>
              <p:nvPr/>
            </p:nvGrpSpPr>
            <p:grpSpPr bwMode="auto">
              <a:xfrm>
                <a:off x="744" y="1536"/>
                <a:ext cx="927" cy="384"/>
                <a:chOff x="744" y="1536"/>
                <a:chExt cx="927" cy="384"/>
              </a:xfrm>
            </p:grpSpPr>
            <p:sp>
              <p:nvSpPr>
                <p:cNvPr id="24639" name="Rectangle 37"/>
                <p:cNvSpPr>
                  <a:spLocks noChangeArrowheads="1"/>
                </p:cNvSpPr>
                <p:nvPr/>
              </p:nvSpPr>
              <p:spPr bwMode="auto">
                <a:xfrm>
                  <a:off x="787" y="1536"/>
                  <a:ext cx="841"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40" name="Rectangle 38"/>
                <p:cNvSpPr>
                  <a:spLocks noChangeArrowheads="1"/>
                </p:cNvSpPr>
                <p:nvPr/>
              </p:nvSpPr>
              <p:spPr bwMode="auto">
                <a:xfrm>
                  <a:off x="744" y="1536"/>
                  <a:ext cx="927"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94" name="Group 39"/>
              <p:cNvGrpSpPr>
                <a:grpSpLocks/>
              </p:cNvGrpSpPr>
              <p:nvPr/>
            </p:nvGrpSpPr>
            <p:grpSpPr bwMode="auto">
              <a:xfrm>
                <a:off x="1671" y="1536"/>
                <a:ext cx="1020" cy="384"/>
                <a:chOff x="1671" y="1536"/>
                <a:chExt cx="1020" cy="384"/>
              </a:xfrm>
            </p:grpSpPr>
            <p:sp>
              <p:nvSpPr>
                <p:cNvPr id="24637" name="Rectangle 40"/>
                <p:cNvSpPr>
                  <a:spLocks noChangeArrowheads="1"/>
                </p:cNvSpPr>
                <p:nvPr/>
              </p:nvSpPr>
              <p:spPr bwMode="auto">
                <a:xfrm>
                  <a:off x="1714" y="1536"/>
                  <a:ext cx="934"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ctr">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38" name="Rectangle 41"/>
                <p:cNvSpPr>
                  <a:spLocks noChangeArrowheads="1"/>
                </p:cNvSpPr>
                <p:nvPr/>
              </p:nvSpPr>
              <p:spPr bwMode="auto">
                <a:xfrm>
                  <a:off x="1671" y="1536"/>
                  <a:ext cx="1020"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95" name="Group 42"/>
              <p:cNvGrpSpPr>
                <a:grpSpLocks/>
              </p:cNvGrpSpPr>
              <p:nvPr/>
            </p:nvGrpSpPr>
            <p:grpSpPr bwMode="auto">
              <a:xfrm>
                <a:off x="2691" y="1536"/>
                <a:ext cx="711" cy="384"/>
                <a:chOff x="2691" y="1536"/>
                <a:chExt cx="711" cy="384"/>
              </a:xfrm>
            </p:grpSpPr>
            <p:sp>
              <p:nvSpPr>
                <p:cNvPr id="24635" name="Rectangle 43"/>
                <p:cNvSpPr>
                  <a:spLocks noChangeArrowheads="1"/>
                </p:cNvSpPr>
                <p:nvPr/>
              </p:nvSpPr>
              <p:spPr bwMode="auto">
                <a:xfrm>
                  <a:off x="2734" y="1536"/>
                  <a:ext cx="625"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36" name="Rectangle 44"/>
                <p:cNvSpPr>
                  <a:spLocks noChangeArrowheads="1"/>
                </p:cNvSpPr>
                <p:nvPr/>
              </p:nvSpPr>
              <p:spPr bwMode="auto">
                <a:xfrm>
                  <a:off x="2691" y="1536"/>
                  <a:ext cx="711" cy="38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96" name="Group 45"/>
              <p:cNvGrpSpPr>
                <a:grpSpLocks/>
              </p:cNvGrpSpPr>
              <p:nvPr/>
            </p:nvGrpSpPr>
            <p:grpSpPr bwMode="auto">
              <a:xfrm>
                <a:off x="0" y="1920"/>
                <a:ext cx="744" cy="480"/>
                <a:chOff x="0" y="1920"/>
                <a:chExt cx="744" cy="480"/>
              </a:xfrm>
            </p:grpSpPr>
            <p:sp>
              <p:nvSpPr>
                <p:cNvPr id="24633" name="Rectangle 46"/>
                <p:cNvSpPr>
                  <a:spLocks noChangeArrowheads="1"/>
                </p:cNvSpPr>
                <p:nvPr/>
              </p:nvSpPr>
              <p:spPr bwMode="auto">
                <a:xfrm>
                  <a:off x="43" y="1920"/>
                  <a:ext cx="658"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1100</a:t>
                  </a:r>
                </a:p>
                <a:p>
                  <a:pPr algn="just">
                    <a:spcBef>
                      <a:spcPct val="0"/>
                    </a:spcBef>
                    <a:buClrTx/>
                    <a:buFontTx/>
                    <a:buNone/>
                  </a:pPr>
                  <a:r>
                    <a:rPr kumimoji="1" lang="en-US" altLang="zh-CN" sz="1600">
                      <a:solidFill>
                        <a:srgbClr val="CC6600"/>
                      </a:solidFill>
                      <a:latin typeface="Times New Roman" panose="02020603050405020304" pitchFamily="18" charset="0"/>
                    </a:rPr>
                    <a:t> </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34" name="Rectangle 47"/>
                <p:cNvSpPr>
                  <a:spLocks noChangeArrowheads="1"/>
                </p:cNvSpPr>
                <p:nvPr/>
              </p:nvSpPr>
              <p:spPr bwMode="auto">
                <a:xfrm>
                  <a:off x="0" y="1920"/>
                  <a:ext cx="744"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97" name="Group 48"/>
              <p:cNvGrpSpPr>
                <a:grpSpLocks/>
              </p:cNvGrpSpPr>
              <p:nvPr/>
            </p:nvGrpSpPr>
            <p:grpSpPr bwMode="auto">
              <a:xfrm>
                <a:off x="744" y="1920"/>
                <a:ext cx="927" cy="480"/>
                <a:chOff x="744" y="1920"/>
                <a:chExt cx="927" cy="480"/>
              </a:xfrm>
            </p:grpSpPr>
            <p:sp>
              <p:nvSpPr>
                <p:cNvPr id="24631" name="Rectangle 49"/>
                <p:cNvSpPr>
                  <a:spLocks noChangeArrowheads="1"/>
                </p:cNvSpPr>
                <p:nvPr/>
              </p:nvSpPr>
              <p:spPr bwMode="auto">
                <a:xfrm>
                  <a:off x="787" y="1920"/>
                  <a:ext cx="841"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32" name="Rectangle 50"/>
                <p:cNvSpPr>
                  <a:spLocks noChangeArrowheads="1"/>
                </p:cNvSpPr>
                <p:nvPr/>
              </p:nvSpPr>
              <p:spPr bwMode="auto">
                <a:xfrm>
                  <a:off x="744" y="1920"/>
                  <a:ext cx="927"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98" name="Group 51"/>
              <p:cNvGrpSpPr>
                <a:grpSpLocks/>
              </p:cNvGrpSpPr>
              <p:nvPr/>
            </p:nvGrpSpPr>
            <p:grpSpPr bwMode="auto">
              <a:xfrm>
                <a:off x="1671" y="1920"/>
                <a:ext cx="1020" cy="480"/>
                <a:chOff x="1671" y="1920"/>
                <a:chExt cx="1020" cy="480"/>
              </a:xfrm>
            </p:grpSpPr>
            <p:sp>
              <p:nvSpPr>
                <p:cNvPr id="24629" name="Rectangle 52"/>
                <p:cNvSpPr>
                  <a:spLocks noChangeArrowheads="1"/>
                </p:cNvSpPr>
                <p:nvPr/>
              </p:nvSpPr>
              <p:spPr bwMode="auto">
                <a:xfrm>
                  <a:off x="1714" y="1920"/>
                  <a:ext cx="93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ctr">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30" name="Rectangle 53"/>
                <p:cNvSpPr>
                  <a:spLocks noChangeArrowheads="1"/>
                </p:cNvSpPr>
                <p:nvPr/>
              </p:nvSpPr>
              <p:spPr bwMode="auto">
                <a:xfrm>
                  <a:off x="1671" y="1920"/>
                  <a:ext cx="1020"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599" name="Group 54"/>
              <p:cNvGrpSpPr>
                <a:grpSpLocks/>
              </p:cNvGrpSpPr>
              <p:nvPr/>
            </p:nvGrpSpPr>
            <p:grpSpPr bwMode="auto">
              <a:xfrm>
                <a:off x="2691" y="1920"/>
                <a:ext cx="711" cy="480"/>
                <a:chOff x="2691" y="1920"/>
                <a:chExt cx="711" cy="480"/>
              </a:xfrm>
            </p:grpSpPr>
            <p:sp>
              <p:nvSpPr>
                <p:cNvPr id="24627" name="Rectangle 55"/>
                <p:cNvSpPr>
                  <a:spLocks noChangeArrowheads="1"/>
                </p:cNvSpPr>
                <p:nvPr/>
              </p:nvSpPr>
              <p:spPr bwMode="auto">
                <a:xfrm>
                  <a:off x="2734" y="1920"/>
                  <a:ext cx="625"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28" name="Rectangle 56"/>
                <p:cNvSpPr>
                  <a:spLocks noChangeArrowheads="1"/>
                </p:cNvSpPr>
                <p:nvPr/>
              </p:nvSpPr>
              <p:spPr bwMode="auto">
                <a:xfrm>
                  <a:off x="2691" y="1920"/>
                  <a:ext cx="711"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600" name="Group 57"/>
              <p:cNvGrpSpPr>
                <a:grpSpLocks/>
              </p:cNvGrpSpPr>
              <p:nvPr/>
            </p:nvGrpSpPr>
            <p:grpSpPr bwMode="auto">
              <a:xfrm>
                <a:off x="0" y="2400"/>
                <a:ext cx="744" cy="480"/>
                <a:chOff x="0" y="2400"/>
                <a:chExt cx="744" cy="480"/>
              </a:xfrm>
            </p:grpSpPr>
            <p:sp>
              <p:nvSpPr>
                <p:cNvPr id="24625" name="Rectangle 58"/>
                <p:cNvSpPr>
                  <a:spLocks noChangeArrowheads="1"/>
                </p:cNvSpPr>
                <p:nvPr/>
              </p:nvSpPr>
              <p:spPr bwMode="auto">
                <a:xfrm>
                  <a:off x="43" y="2400"/>
                  <a:ext cx="658"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1200</a:t>
                  </a:r>
                </a:p>
                <a:p>
                  <a:pPr algn="just">
                    <a:spcBef>
                      <a:spcPct val="0"/>
                    </a:spcBef>
                    <a:buClrTx/>
                    <a:buFontTx/>
                    <a:buNone/>
                  </a:pPr>
                  <a:r>
                    <a:rPr kumimoji="1" lang="en-US" altLang="zh-CN" sz="1600">
                      <a:solidFill>
                        <a:srgbClr val="CC6600"/>
                      </a:solidFill>
                      <a:latin typeface="Times New Roman" panose="02020603050405020304" pitchFamily="18" charset="0"/>
                    </a:rPr>
                    <a:t> </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26" name="Rectangle 59"/>
                <p:cNvSpPr>
                  <a:spLocks noChangeArrowheads="1"/>
                </p:cNvSpPr>
                <p:nvPr/>
              </p:nvSpPr>
              <p:spPr bwMode="auto">
                <a:xfrm>
                  <a:off x="0" y="2400"/>
                  <a:ext cx="744"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601" name="Group 60"/>
              <p:cNvGrpSpPr>
                <a:grpSpLocks/>
              </p:cNvGrpSpPr>
              <p:nvPr/>
            </p:nvGrpSpPr>
            <p:grpSpPr bwMode="auto">
              <a:xfrm>
                <a:off x="744" y="2400"/>
                <a:ext cx="927" cy="480"/>
                <a:chOff x="744" y="2400"/>
                <a:chExt cx="927" cy="480"/>
              </a:xfrm>
            </p:grpSpPr>
            <p:sp>
              <p:nvSpPr>
                <p:cNvPr id="24623" name="Rectangle 61"/>
                <p:cNvSpPr>
                  <a:spLocks noChangeArrowheads="1"/>
                </p:cNvSpPr>
                <p:nvPr/>
              </p:nvSpPr>
              <p:spPr bwMode="auto">
                <a:xfrm>
                  <a:off x="787" y="2400"/>
                  <a:ext cx="841"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24" name="Rectangle 62"/>
                <p:cNvSpPr>
                  <a:spLocks noChangeArrowheads="1"/>
                </p:cNvSpPr>
                <p:nvPr/>
              </p:nvSpPr>
              <p:spPr bwMode="auto">
                <a:xfrm>
                  <a:off x="744" y="2400"/>
                  <a:ext cx="927"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602" name="Group 63"/>
              <p:cNvGrpSpPr>
                <a:grpSpLocks/>
              </p:cNvGrpSpPr>
              <p:nvPr/>
            </p:nvGrpSpPr>
            <p:grpSpPr bwMode="auto">
              <a:xfrm>
                <a:off x="1671" y="2400"/>
                <a:ext cx="1020" cy="480"/>
                <a:chOff x="1671" y="2400"/>
                <a:chExt cx="1020" cy="480"/>
              </a:xfrm>
            </p:grpSpPr>
            <p:sp>
              <p:nvSpPr>
                <p:cNvPr id="24621" name="Rectangle 64"/>
                <p:cNvSpPr>
                  <a:spLocks noChangeArrowheads="1"/>
                </p:cNvSpPr>
                <p:nvPr/>
              </p:nvSpPr>
              <p:spPr bwMode="auto">
                <a:xfrm>
                  <a:off x="1714" y="2400"/>
                  <a:ext cx="93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ctr">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22" name="Rectangle 65"/>
                <p:cNvSpPr>
                  <a:spLocks noChangeArrowheads="1"/>
                </p:cNvSpPr>
                <p:nvPr/>
              </p:nvSpPr>
              <p:spPr bwMode="auto">
                <a:xfrm>
                  <a:off x="1671" y="2400"/>
                  <a:ext cx="1020"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603" name="Group 66"/>
              <p:cNvGrpSpPr>
                <a:grpSpLocks/>
              </p:cNvGrpSpPr>
              <p:nvPr/>
            </p:nvGrpSpPr>
            <p:grpSpPr bwMode="auto">
              <a:xfrm>
                <a:off x="2691" y="2400"/>
                <a:ext cx="711" cy="480"/>
                <a:chOff x="2691" y="2400"/>
                <a:chExt cx="711" cy="480"/>
              </a:xfrm>
            </p:grpSpPr>
            <p:sp>
              <p:nvSpPr>
                <p:cNvPr id="24619" name="Rectangle 67"/>
                <p:cNvSpPr>
                  <a:spLocks noChangeArrowheads="1"/>
                </p:cNvSpPr>
                <p:nvPr/>
              </p:nvSpPr>
              <p:spPr bwMode="auto">
                <a:xfrm>
                  <a:off x="2734" y="2400"/>
                  <a:ext cx="625"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20" name="Rectangle 68"/>
                <p:cNvSpPr>
                  <a:spLocks noChangeArrowheads="1"/>
                </p:cNvSpPr>
                <p:nvPr/>
              </p:nvSpPr>
              <p:spPr bwMode="auto">
                <a:xfrm>
                  <a:off x="2691" y="2400"/>
                  <a:ext cx="711"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604" name="Group 69"/>
              <p:cNvGrpSpPr>
                <a:grpSpLocks/>
              </p:cNvGrpSpPr>
              <p:nvPr/>
            </p:nvGrpSpPr>
            <p:grpSpPr bwMode="auto">
              <a:xfrm>
                <a:off x="0" y="2880"/>
                <a:ext cx="744" cy="1248"/>
                <a:chOff x="0" y="2880"/>
                <a:chExt cx="744" cy="1248"/>
              </a:xfrm>
            </p:grpSpPr>
            <p:sp>
              <p:nvSpPr>
                <p:cNvPr id="24617" name="Rectangle 70"/>
                <p:cNvSpPr>
                  <a:spLocks noChangeArrowheads="1"/>
                </p:cNvSpPr>
                <p:nvPr/>
              </p:nvSpPr>
              <p:spPr bwMode="auto">
                <a:xfrm>
                  <a:off x="43" y="2880"/>
                  <a:ext cx="658" cy="1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1x00</a:t>
                  </a:r>
                </a:p>
                <a:p>
                  <a:pPr algn="just">
                    <a:spcBef>
                      <a:spcPct val="0"/>
                    </a:spcBef>
                    <a:buClrTx/>
                    <a:buFontTx/>
                    <a:buNone/>
                  </a:pPr>
                  <a:r>
                    <a:rPr kumimoji="1" lang="en-US" altLang="zh-CN" sz="1600">
                      <a:solidFill>
                        <a:srgbClr val="CC6600"/>
                      </a:solidFill>
                      <a:latin typeface="Times New Roman" panose="02020603050405020304" pitchFamily="18" charset="0"/>
                    </a:rPr>
                    <a:t> 1x10 </a:t>
                  </a:r>
                </a:p>
                <a:p>
                  <a:pPr algn="just">
                    <a:spcBef>
                      <a:spcPct val="0"/>
                    </a:spcBef>
                    <a:buClrTx/>
                    <a:buFontTx/>
                    <a:buNone/>
                  </a:pPr>
                  <a:r>
                    <a:rPr kumimoji="1" lang="en-US" altLang="zh-CN" sz="1600">
                      <a:solidFill>
                        <a:srgbClr val="CC6600"/>
                      </a:solidFill>
                      <a:latin typeface="Times New Roman" panose="02020603050405020304" pitchFamily="18" charset="0"/>
                    </a:rPr>
                    <a:t>  1x11</a:t>
                  </a:r>
                </a:p>
                <a:p>
                  <a:pPr algn="just">
                    <a:spcBef>
                      <a:spcPct val="0"/>
                    </a:spcBef>
                    <a:buClrTx/>
                    <a:buFontTx/>
                    <a:buNone/>
                  </a:pPr>
                  <a:r>
                    <a:rPr kumimoji="1" lang="en-US" altLang="zh-CN" sz="1600">
                      <a:solidFill>
                        <a:srgbClr val="CC6600"/>
                      </a:solidFill>
                      <a:latin typeface="Times New Roman" panose="02020603050405020304" pitchFamily="18" charset="0"/>
                    </a:rPr>
                    <a:t>  1x12</a:t>
                  </a:r>
                </a:p>
              </p:txBody>
            </p:sp>
            <p:sp>
              <p:nvSpPr>
                <p:cNvPr id="24618" name="Rectangle 71"/>
                <p:cNvSpPr>
                  <a:spLocks noChangeArrowheads="1"/>
                </p:cNvSpPr>
                <p:nvPr/>
              </p:nvSpPr>
              <p:spPr bwMode="auto">
                <a:xfrm>
                  <a:off x="0" y="2880"/>
                  <a:ext cx="744" cy="124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605" name="Group 72"/>
              <p:cNvGrpSpPr>
                <a:grpSpLocks/>
              </p:cNvGrpSpPr>
              <p:nvPr/>
            </p:nvGrpSpPr>
            <p:grpSpPr bwMode="auto">
              <a:xfrm>
                <a:off x="744" y="2880"/>
                <a:ext cx="927" cy="1248"/>
                <a:chOff x="744" y="2880"/>
                <a:chExt cx="927" cy="1248"/>
              </a:xfrm>
            </p:grpSpPr>
            <p:sp>
              <p:nvSpPr>
                <p:cNvPr id="24615" name="Rectangle 73"/>
                <p:cNvSpPr>
                  <a:spLocks noChangeArrowheads="1"/>
                </p:cNvSpPr>
                <p:nvPr/>
              </p:nvSpPr>
              <p:spPr bwMode="auto">
                <a:xfrm>
                  <a:off x="787" y="2880"/>
                  <a:ext cx="841" cy="1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16" name="Rectangle 74"/>
                <p:cNvSpPr>
                  <a:spLocks noChangeArrowheads="1"/>
                </p:cNvSpPr>
                <p:nvPr/>
              </p:nvSpPr>
              <p:spPr bwMode="auto">
                <a:xfrm>
                  <a:off x="744" y="2880"/>
                  <a:ext cx="927" cy="124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606" name="Group 75"/>
              <p:cNvGrpSpPr>
                <a:grpSpLocks/>
              </p:cNvGrpSpPr>
              <p:nvPr/>
            </p:nvGrpSpPr>
            <p:grpSpPr bwMode="auto">
              <a:xfrm>
                <a:off x="1671" y="2880"/>
                <a:ext cx="1020" cy="1248"/>
                <a:chOff x="1671" y="2880"/>
                <a:chExt cx="1020" cy="1248"/>
              </a:xfrm>
            </p:grpSpPr>
            <p:sp>
              <p:nvSpPr>
                <p:cNvPr id="24613" name="Rectangle 76"/>
                <p:cNvSpPr>
                  <a:spLocks noChangeArrowheads="1"/>
                </p:cNvSpPr>
                <p:nvPr/>
              </p:nvSpPr>
              <p:spPr bwMode="auto">
                <a:xfrm>
                  <a:off x="1714" y="2880"/>
                  <a:ext cx="934" cy="1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ctr">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14" name="Rectangle 77"/>
                <p:cNvSpPr>
                  <a:spLocks noChangeArrowheads="1"/>
                </p:cNvSpPr>
                <p:nvPr/>
              </p:nvSpPr>
              <p:spPr bwMode="auto">
                <a:xfrm>
                  <a:off x="1671" y="2880"/>
                  <a:ext cx="1020" cy="124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607" name="Group 78"/>
              <p:cNvGrpSpPr>
                <a:grpSpLocks/>
              </p:cNvGrpSpPr>
              <p:nvPr/>
            </p:nvGrpSpPr>
            <p:grpSpPr bwMode="auto">
              <a:xfrm>
                <a:off x="2691" y="2880"/>
                <a:ext cx="711" cy="1248"/>
                <a:chOff x="2691" y="2880"/>
                <a:chExt cx="711" cy="1248"/>
              </a:xfrm>
            </p:grpSpPr>
            <p:sp>
              <p:nvSpPr>
                <p:cNvPr id="24611" name="Rectangle 79"/>
                <p:cNvSpPr>
                  <a:spLocks noChangeArrowheads="1"/>
                </p:cNvSpPr>
                <p:nvPr/>
              </p:nvSpPr>
              <p:spPr bwMode="auto">
                <a:xfrm>
                  <a:off x="2734" y="2880"/>
                  <a:ext cx="625" cy="1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en-US" altLang="zh-CN" sz="1600">
                      <a:solidFill>
                        <a:srgbClr val="CC6600"/>
                      </a:solidFill>
                      <a:latin typeface="Times New Roman" panose="02020603050405020304" pitchFamily="18" charset="0"/>
                    </a:rPr>
                    <a:t> </a:t>
                  </a:r>
                </a:p>
                <a:p>
                  <a:pPr algn="just">
                    <a:spcBef>
                      <a:spcPct val="0"/>
                    </a:spcBef>
                    <a:buClrTx/>
                    <a:buFontTx/>
                    <a:buNone/>
                  </a:pPr>
                  <a:endParaRPr kumimoji="1" lang="en-US" altLang="zh-CN" sz="1600">
                    <a:solidFill>
                      <a:srgbClr val="CC6600"/>
                    </a:solidFill>
                    <a:latin typeface="Times New Roman" panose="02020603050405020304" pitchFamily="18" charset="0"/>
                  </a:endParaRPr>
                </a:p>
              </p:txBody>
            </p:sp>
            <p:sp>
              <p:nvSpPr>
                <p:cNvPr id="24612" name="Rectangle 80"/>
                <p:cNvSpPr>
                  <a:spLocks noChangeArrowheads="1"/>
                </p:cNvSpPr>
                <p:nvPr/>
              </p:nvSpPr>
              <p:spPr bwMode="auto">
                <a:xfrm>
                  <a:off x="2691" y="2880"/>
                  <a:ext cx="711" cy="1248"/>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nvGrpSpPr>
              <p:cNvPr id="24608" name="Group 81"/>
              <p:cNvGrpSpPr>
                <a:grpSpLocks/>
              </p:cNvGrpSpPr>
              <p:nvPr/>
            </p:nvGrpSpPr>
            <p:grpSpPr bwMode="auto">
              <a:xfrm>
                <a:off x="0" y="4128"/>
                <a:ext cx="3402" cy="576"/>
                <a:chOff x="0" y="4128"/>
                <a:chExt cx="3402" cy="576"/>
              </a:xfrm>
            </p:grpSpPr>
            <p:sp>
              <p:nvSpPr>
                <p:cNvPr id="24609" name="Rectangle 82"/>
                <p:cNvSpPr>
                  <a:spLocks noChangeArrowheads="1"/>
                </p:cNvSpPr>
                <p:nvPr/>
              </p:nvSpPr>
              <p:spPr bwMode="auto">
                <a:xfrm>
                  <a:off x="43" y="4128"/>
                  <a:ext cx="3316" cy="5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600">
                      <a:solidFill>
                        <a:srgbClr val="CC6600"/>
                      </a:solidFill>
                      <a:latin typeface="Times New Roman" panose="02020603050405020304" pitchFamily="18" charset="0"/>
                    </a:rPr>
                    <a:t>项目负责人审核意见：</a:t>
                  </a:r>
                </a:p>
                <a:p>
                  <a:pPr algn="just">
                    <a:spcBef>
                      <a:spcPct val="0"/>
                    </a:spcBef>
                    <a:buClrTx/>
                    <a:buFontTx/>
                    <a:buNone/>
                  </a:pPr>
                  <a:r>
                    <a:rPr kumimoji="1" lang="zh-CN" altLang="en-US" sz="1600">
                      <a:solidFill>
                        <a:srgbClr val="CC6600"/>
                      </a:solidFill>
                      <a:latin typeface="Times New Roman" panose="02020603050405020304" pitchFamily="18" charset="0"/>
                    </a:rPr>
                    <a:t>                                                                签名：               日期：</a:t>
                  </a:r>
                </a:p>
              </p:txBody>
            </p:sp>
            <p:sp>
              <p:nvSpPr>
                <p:cNvPr id="24610" name="Rectangle 83"/>
                <p:cNvSpPr>
                  <a:spLocks noChangeArrowheads="1"/>
                </p:cNvSpPr>
                <p:nvPr/>
              </p:nvSpPr>
              <p:spPr bwMode="auto">
                <a:xfrm>
                  <a:off x="0" y="4128"/>
                  <a:ext cx="3402" cy="576"/>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grpSp>
        <p:sp>
          <p:nvSpPr>
            <p:cNvPr id="24582" name="Rectangle 84"/>
            <p:cNvSpPr>
              <a:spLocks noChangeArrowheads="1"/>
            </p:cNvSpPr>
            <p:nvPr/>
          </p:nvSpPr>
          <p:spPr bwMode="auto">
            <a:xfrm>
              <a:off x="-3" y="-3"/>
              <a:ext cx="3408" cy="4710"/>
            </a:xfrm>
            <a:prstGeom prst="rect">
              <a:avLst/>
            </a:prstGeom>
            <a:noFill/>
            <a:ln w="3810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724"/>
    </mc:Choice>
    <mc:Fallback>
      <p:transition spd="slow" advTm="357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2" presetClass="entr" presetSubtype="4" fill="hold" nodeType="clickEffect">
                                  <p:stCondLst>
                                    <p:cond delay="0"/>
                                  </p:stCondLst>
                                  <p:childTnLst>
                                    <p:set>
                                      <p:cBhvr>
                                        <p:cTn id="10" dur="1" fill="hold">
                                          <p:stCondLst>
                                            <p:cond delay="0"/>
                                          </p:stCondLst>
                                        </p:cTn>
                                        <p:tgtEl>
                                          <p:spTgt spid="252932"/>
                                        </p:tgtEl>
                                        <p:attrNameLst>
                                          <p:attrName>style.visibility</p:attrName>
                                        </p:attrNameLst>
                                      </p:cBhvr>
                                      <p:to>
                                        <p:strVal val="visible"/>
                                      </p:to>
                                    </p:set>
                                    <p:anim calcmode="lin" valueType="num">
                                      <p:cBhvr additive="base">
                                        <p:cTn id="11" dur="500" fill="hold"/>
                                        <p:tgtEl>
                                          <p:spTgt spid="252932"/>
                                        </p:tgtEl>
                                        <p:attrNameLst>
                                          <p:attrName>ppt_x</p:attrName>
                                        </p:attrNameLst>
                                      </p:cBhvr>
                                      <p:tavLst>
                                        <p:tav tm="0">
                                          <p:val>
                                            <p:strVal val="#ppt_x"/>
                                          </p:val>
                                        </p:tav>
                                        <p:tav tm="100000">
                                          <p:val>
                                            <p:strVal val="#ppt_x"/>
                                          </p:val>
                                        </p:tav>
                                      </p:tavLst>
                                    </p:anim>
                                    <p:anim calcmode="lin" valueType="num">
                                      <p:cBhvr additive="base">
                                        <p:cTn id="12" dur="500" fill="hold"/>
                                        <p:tgtEl>
                                          <p:spTgt spid="2529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kumimoji="1" lang="zh-CN" altLang="en-US" smtClean="0"/>
              <a:t>软件项目分解</a:t>
            </a:r>
          </a:p>
        </p:txBody>
      </p:sp>
      <p:sp>
        <p:nvSpPr>
          <p:cNvPr id="25603" name="Rectangle 3"/>
          <p:cNvSpPr>
            <a:spLocks noGrp="1" noChangeArrowheads="1"/>
          </p:cNvSpPr>
          <p:nvPr>
            <p:ph type="body" idx="1"/>
          </p:nvPr>
        </p:nvSpPr>
        <p:spPr>
          <a:xfrm>
            <a:off x="971550" y="1989138"/>
            <a:ext cx="7993063" cy="4868862"/>
          </a:xfrm>
        </p:spPr>
        <p:txBody>
          <a:bodyPr/>
          <a:lstStyle/>
          <a:p>
            <a:pPr marL="533400" indent="-533400" eaLnBrk="1" hangingPunct="1"/>
            <a:r>
              <a:rPr lang="en-US" altLang="zh-CN" sz="2400" smtClean="0">
                <a:solidFill>
                  <a:schemeClr val="accent2"/>
                </a:solidFill>
              </a:rPr>
              <a:t>WBS</a:t>
            </a:r>
            <a:r>
              <a:rPr lang="zh-CN" altLang="en-US" sz="2400" smtClean="0">
                <a:solidFill>
                  <a:schemeClr val="accent2"/>
                </a:solidFill>
                <a:ea typeface="黑体" panose="02010609060101010101" pitchFamily="49" charset="-122"/>
              </a:rPr>
              <a:t>分解的一般步骤</a:t>
            </a:r>
          </a:p>
          <a:p>
            <a:pPr marL="533400" indent="-533400" eaLnBrk="1" hangingPunct="1">
              <a:lnSpc>
                <a:spcPct val="120000"/>
              </a:lnSpc>
              <a:spcBef>
                <a:spcPct val="80000"/>
              </a:spcBef>
            </a:pPr>
            <a:r>
              <a:rPr lang="zh-CN" altLang="en-US" sz="2000" smtClean="0">
                <a:ea typeface="黑体" panose="02010609060101010101" pitchFamily="49" charset="-122"/>
              </a:rPr>
              <a:t>总项目</a:t>
            </a:r>
          </a:p>
          <a:p>
            <a:pPr marL="533400" indent="-533400" eaLnBrk="1" hangingPunct="1">
              <a:lnSpc>
                <a:spcPct val="120000"/>
              </a:lnSpc>
              <a:spcBef>
                <a:spcPct val="50000"/>
              </a:spcBef>
            </a:pPr>
            <a:r>
              <a:rPr lang="zh-CN" altLang="en-US" sz="2000" smtClean="0">
                <a:ea typeface="黑体" panose="02010609060101010101" pitchFamily="49" charset="-122"/>
              </a:rPr>
              <a:t>子项目或主体工作任务</a:t>
            </a:r>
          </a:p>
          <a:p>
            <a:pPr marL="533400" indent="-533400" eaLnBrk="1" hangingPunct="1">
              <a:lnSpc>
                <a:spcPct val="120000"/>
              </a:lnSpc>
              <a:spcBef>
                <a:spcPct val="50000"/>
              </a:spcBef>
            </a:pPr>
            <a:r>
              <a:rPr lang="zh-CN" altLang="en-US" sz="2000" smtClean="0">
                <a:ea typeface="黑体" panose="02010609060101010101" pitchFamily="49" charset="-122"/>
              </a:rPr>
              <a:t>主要工作任务</a:t>
            </a:r>
          </a:p>
          <a:p>
            <a:pPr marL="533400" indent="-533400" eaLnBrk="1" hangingPunct="1">
              <a:lnSpc>
                <a:spcPct val="120000"/>
              </a:lnSpc>
              <a:spcBef>
                <a:spcPct val="50000"/>
              </a:spcBef>
            </a:pPr>
            <a:r>
              <a:rPr lang="zh-CN" altLang="en-US" sz="2000" smtClean="0">
                <a:ea typeface="黑体" panose="02010609060101010101" pitchFamily="49" charset="-122"/>
              </a:rPr>
              <a:t>次要工作任务</a:t>
            </a:r>
          </a:p>
          <a:p>
            <a:pPr marL="533400" indent="-533400" eaLnBrk="1" hangingPunct="1">
              <a:lnSpc>
                <a:spcPct val="120000"/>
              </a:lnSpc>
              <a:spcBef>
                <a:spcPct val="50000"/>
              </a:spcBef>
            </a:pPr>
            <a:r>
              <a:rPr lang="zh-CN" altLang="en-US" sz="2000" smtClean="0">
                <a:ea typeface="黑体" panose="02010609060101010101" pitchFamily="49" charset="-122"/>
              </a:rPr>
              <a:t>小工作任务或工作元素</a:t>
            </a:r>
          </a:p>
          <a:p>
            <a:pPr marL="533400" indent="-533400" eaLnBrk="1" hangingPunct="1"/>
            <a:endParaRPr lang="en-US" altLang="zh-CN" sz="2000" smtClean="0">
              <a:solidFill>
                <a:schemeClr val="accent2"/>
              </a:solidFill>
              <a:ea typeface="黑体" panose="02010609060101010101" pitchFamily="49"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369"/>
    </mc:Choice>
    <mc:Fallback>
      <p:transition spd="slow" advTm="27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kumimoji="1" lang="zh-CN" altLang="en-US" smtClean="0"/>
              <a:t>软件项目分解</a:t>
            </a:r>
          </a:p>
        </p:txBody>
      </p:sp>
      <p:sp>
        <p:nvSpPr>
          <p:cNvPr id="26627" name="Rectangle 3"/>
          <p:cNvSpPr>
            <a:spLocks noGrp="1" noChangeArrowheads="1"/>
          </p:cNvSpPr>
          <p:nvPr>
            <p:ph type="body" idx="1"/>
          </p:nvPr>
        </p:nvSpPr>
        <p:spPr>
          <a:xfrm>
            <a:off x="1042988" y="1916113"/>
            <a:ext cx="7921625" cy="4941887"/>
          </a:xfrm>
        </p:spPr>
        <p:txBody>
          <a:bodyPr/>
          <a:lstStyle/>
          <a:p>
            <a:pPr eaLnBrk="1" hangingPunct="1">
              <a:lnSpc>
                <a:spcPct val="130000"/>
              </a:lnSpc>
            </a:pPr>
            <a:r>
              <a:rPr lang="en-US" altLang="zh-CN" sz="2400" smtClean="0">
                <a:solidFill>
                  <a:schemeClr val="accent2"/>
                </a:solidFill>
              </a:rPr>
              <a:t>WBS</a:t>
            </a:r>
            <a:r>
              <a:rPr lang="zh-CN" altLang="en-US" sz="2400" smtClean="0">
                <a:solidFill>
                  <a:schemeClr val="accent2"/>
                </a:solidFill>
                <a:ea typeface="黑体" panose="02010609060101010101" pitchFamily="49" charset="-122"/>
              </a:rPr>
              <a:t>分解注意事项</a:t>
            </a:r>
            <a:endParaRPr lang="zh-CN" altLang="en-US" sz="2000" smtClean="0">
              <a:latin typeface="宋体" panose="02010600030101010101" pitchFamily="2" charset="-122"/>
            </a:endParaRPr>
          </a:p>
          <a:p>
            <a:pPr eaLnBrk="1" hangingPunct="1">
              <a:lnSpc>
                <a:spcPct val="130000"/>
              </a:lnSpc>
            </a:pPr>
            <a:r>
              <a:rPr lang="en-US" altLang="zh-CN" sz="2000" smtClean="0"/>
              <a:t>WBS</a:t>
            </a:r>
            <a:r>
              <a:rPr lang="zh-CN" altLang="en-US" sz="2000" smtClean="0">
                <a:latin typeface="宋体" panose="02010600030101010101" pitchFamily="2" charset="-122"/>
              </a:rPr>
              <a:t>分解的规模和数量因项目而异</a:t>
            </a:r>
          </a:p>
          <a:p>
            <a:pPr eaLnBrk="1" hangingPunct="1">
              <a:lnSpc>
                <a:spcPct val="130000"/>
              </a:lnSpc>
            </a:pPr>
            <a:r>
              <a:rPr lang="zh-CN" altLang="en-US" sz="2000" smtClean="0">
                <a:latin typeface="宋体" panose="02010600030101010101" pitchFamily="2" charset="-122"/>
              </a:rPr>
              <a:t>收集与项目相关的所有信息</a:t>
            </a:r>
          </a:p>
          <a:p>
            <a:pPr eaLnBrk="1" hangingPunct="1">
              <a:lnSpc>
                <a:spcPct val="130000"/>
              </a:lnSpc>
            </a:pPr>
            <a:r>
              <a:rPr lang="zh-CN" altLang="en-US" sz="2000" smtClean="0">
                <a:latin typeface="宋体" panose="02010600030101010101" pitchFamily="2" charset="-122"/>
              </a:rPr>
              <a:t>参看一下类似的项目的</a:t>
            </a:r>
            <a:r>
              <a:rPr lang="en-US" altLang="zh-CN" sz="2000" smtClean="0"/>
              <a:t>WBS</a:t>
            </a:r>
            <a:r>
              <a:rPr lang="en-US" altLang="zh-CN" sz="2000" smtClean="0">
                <a:latin typeface="宋体" panose="02010600030101010101" pitchFamily="2" charset="-122"/>
              </a:rPr>
              <a:t>,</a:t>
            </a:r>
            <a:r>
              <a:rPr lang="zh-CN" altLang="en-US" sz="2000" smtClean="0">
                <a:latin typeface="宋体" panose="02010600030101010101" pitchFamily="2" charset="-122"/>
              </a:rPr>
              <a:t>与相关人员讨论</a:t>
            </a:r>
          </a:p>
          <a:p>
            <a:pPr eaLnBrk="1" hangingPunct="1">
              <a:lnSpc>
                <a:spcPct val="130000"/>
              </a:lnSpc>
            </a:pPr>
            <a:r>
              <a:rPr lang="zh-CN" altLang="en-US" sz="2000" smtClean="0">
                <a:latin typeface="宋体" panose="02010600030101010101" pitchFamily="2" charset="-122"/>
              </a:rPr>
              <a:t>可以参照相关</a:t>
            </a:r>
            <a:r>
              <a:rPr lang="zh-CN" altLang="en-US" sz="2000" smtClean="0">
                <a:solidFill>
                  <a:srgbClr val="CC6600"/>
                </a:solidFill>
                <a:latin typeface="宋体" panose="02010600030101010101" pitchFamily="2" charset="-122"/>
              </a:rPr>
              <a:t>模板</a:t>
            </a:r>
          </a:p>
          <a:p>
            <a:pPr eaLnBrk="1" hangingPunct="1">
              <a:lnSpc>
                <a:spcPct val="130000"/>
              </a:lnSpc>
            </a:pPr>
            <a:r>
              <a:rPr lang="zh-CN" altLang="en-US" sz="2000" smtClean="0">
                <a:latin typeface="宋体" panose="02010600030101010101" pitchFamily="2" charset="-122"/>
              </a:rPr>
              <a:t>最低层是可控的和可管理的，但是避免不必要的过细，最好不要超过</a:t>
            </a:r>
            <a:r>
              <a:rPr lang="en-US" altLang="zh-CN" sz="2000" smtClean="0">
                <a:latin typeface="宋体" panose="02010600030101010101" pitchFamily="2" charset="-122"/>
              </a:rPr>
              <a:t>7</a:t>
            </a:r>
            <a:r>
              <a:rPr lang="zh-CN" altLang="en-US" sz="2000" smtClean="0">
                <a:latin typeface="宋体" panose="02010600030101010101" pitchFamily="2" charset="-122"/>
              </a:rPr>
              <a:t>层，</a:t>
            </a:r>
          </a:p>
          <a:p>
            <a:pPr eaLnBrk="1" hangingPunct="1">
              <a:lnSpc>
                <a:spcPct val="130000"/>
              </a:lnSpc>
            </a:pPr>
            <a:r>
              <a:rPr lang="zh-CN" altLang="en-US" sz="2000" smtClean="0">
                <a:latin typeface="宋体" panose="02010600030101010101" pitchFamily="2" charset="-122"/>
              </a:rPr>
              <a:t>软件项目推荐分解到</a:t>
            </a:r>
            <a:r>
              <a:rPr lang="en-US" altLang="zh-CN" sz="2000" smtClean="0"/>
              <a:t>40</a:t>
            </a:r>
            <a:r>
              <a:rPr lang="zh-CN" altLang="en-US" sz="2000" smtClean="0">
                <a:latin typeface="宋体" panose="02010600030101010101" pitchFamily="2" charset="-122"/>
              </a:rPr>
              <a:t>小时的任务</a:t>
            </a:r>
          </a:p>
          <a:p>
            <a:pPr eaLnBrk="1" hangingPunct="1">
              <a:lnSpc>
                <a:spcPct val="130000"/>
              </a:lnSpc>
            </a:pPr>
            <a:r>
              <a:rPr lang="zh-CN" altLang="en-US" sz="2000" smtClean="0">
                <a:latin typeface="宋体" panose="02010600030101010101" pitchFamily="2" charset="-122"/>
              </a:rPr>
              <a:t>每个</a:t>
            </a:r>
            <a:r>
              <a:rPr lang="en-US" altLang="zh-CN" sz="2000" smtClean="0"/>
              <a:t>Work package</a:t>
            </a:r>
            <a:r>
              <a:rPr lang="zh-CN" altLang="en-US" sz="2000" smtClean="0">
                <a:latin typeface="宋体" panose="02010600030101010101" pitchFamily="2" charset="-122"/>
              </a:rPr>
              <a:t>必须有一个提交物</a:t>
            </a:r>
          </a:p>
          <a:p>
            <a:pPr eaLnBrk="1" hangingPunct="1">
              <a:lnSpc>
                <a:spcPct val="130000"/>
              </a:lnSpc>
            </a:pPr>
            <a:endParaRPr lang="en-US" altLang="zh-CN" sz="2000" smtClean="0">
              <a:latin typeface="宋体" panose="02010600030101010101" pitchFamily="2" charset="-122"/>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9297"/>
    </mc:Choice>
    <mc:Fallback>
      <p:transition spd="slow" advTm="1192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kumimoji="1" lang="zh-CN" altLang="en-US" smtClean="0"/>
              <a:t>软件项目分解</a:t>
            </a:r>
          </a:p>
        </p:txBody>
      </p:sp>
      <p:sp>
        <p:nvSpPr>
          <p:cNvPr id="27651" name="Rectangle 3"/>
          <p:cNvSpPr>
            <a:spLocks noGrp="1" noChangeArrowheads="1"/>
          </p:cNvSpPr>
          <p:nvPr>
            <p:ph type="body" idx="1"/>
          </p:nvPr>
        </p:nvSpPr>
        <p:spPr>
          <a:xfrm>
            <a:off x="1187450" y="2205038"/>
            <a:ext cx="7777163" cy="4652962"/>
          </a:xfrm>
        </p:spPr>
        <p:txBody>
          <a:bodyPr/>
          <a:lstStyle/>
          <a:p>
            <a:pPr eaLnBrk="1" hangingPunct="1">
              <a:lnSpc>
                <a:spcPct val="130000"/>
              </a:lnSpc>
              <a:spcBef>
                <a:spcPct val="50000"/>
              </a:spcBef>
            </a:pPr>
            <a:r>
              <a:rPr lang="zh-CN" altLang="en-US" sz="2000" smtClean="0">
                <a:latin typeface="宋体" panose="02010600030101010101" pitchFamily="2" charset="-122"/>
              </a:rPr>
              <a:t>定义任务完成的标准</a:t>
            </a:r>
          </a:p>
          <a:p>
            <a:pPr eaLnBrk="1" hangingPunct="1">
              <a:lnSpc>
                <a:spcPct val="130000"/>
              </a:lnSpc>
              <a:spcBef>
                <a:spcPct val="50000"/>
              </a:spcBef>
            </a:pPr>
            <a:r>
              <a:rPr lang="zh-CN" altLang="en-US" sz="2000" smtClean="0">
                <a:latin typeface="宋体" panose="02010600030101010101" pitchFamily="2" charset="-122"/>
              </a:rPr>
              <a:t>每个</a:t>
            </a:r>
            <a:r>
              <a:rPr lang="en-US" altLang="zh-CN" sz="2000" smtClean="0"/>
              <a:t>WBS</a:t>
            </a:r>
            <a:r>
              <a:rPr lang="zh-CN" altLang="en-US" sz="2000" smtClean="0">
                <a:latin typeface="宋体" panose="02010600030101010101" pitchFamily="2" charset="-122"/>
              </a:rPr>
              <a:t>必须有利于责任分配</a:t>
            </a:r>
          </a:p>
          <a:p>
            <a:pPr eaLnBrk="1" hangingPunct="1">
              <a:lnSpc>
                <a:spcPct val="130000"/>
              </a:lnSpc>
              <a:spcBef>
                <a:spcPct val="50000"/>
              </a:spcBef>
            </a:pPr>
            <a:r>
              <a:rPr lang="zh-CN" altLang="en-US" sz="2000" smtClean="0">
                <a:latin typeface="宋体" panose="02010600030101010101" pitchFamily="2" charset="-122"/>
              </a:rPr>
              <a:t>可以准备</a:t>
            </a:r>
            <a:r>
              <a:rPr lang="en-US" altLang="zh-CN" sz="2000" smtClean="0"/>
              <a:t>WBS</a:t>
            </a:r>
            <a:r>
              <a:rPr lang="zh-CN" altLang="en-US" sz="2000" smtClean="0">
                <a:latin typeface="宋体" panose="02010600030101010101" pitchFamily="2" charset="-122"/>
              </a:rPr>
              <a:t>的字典</a:t>
            </a:r>
          </a:p>
          <a:p>
            <a:pPr eaLnBrk="1" hangingPunct="1">
              <a:lnSpc>
                <a:spcPct val="130000"/>
              </a:lnSpc>
              <a:spcBef>
                <a:spcPct val="50000"/>
              </a:spcBef>
            </a:pPr>
            <a:r>
              <a:rPr lang="zh-CN" altLang="en-US" sz="2000" smtClean="0">
                <a:latin typeface="宋体" panose="02010600030101010101" pitchFamily="2" charset="-122"/>
              </a:rPr>
              <a:t>最后与相关人员进行评审</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070"/>
    </mc:Choice>
    <mc:Fallback>
      <p:transition spd="slow" advTm="27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kumimoji="1" lang="zh-CN" altLang="en-US" smtClean="0"/>
              <a:t>软件项目分解</a:t>
            </a:r>
          </a:p>
        </p:txBody>
      </p:sp>
      <p:sp>
        <p:nvSpPr>
          <p:cNvPr id="28675" name="Rectangle 3"/>
          <p:cNvSpPr>
            <a:spLocks noGrp="1" noChangeArrowheads="1"/>
          </p:cNvSpPr>
          <p:nvPr>
            <p:ph type="body" idx="1"/>
          </p:nvPr>
        </p:nvSpPr>
        <p:spPr>
          <a:xfrm>
            <a:off x="684213" y="2060575"/>
            <a:ext cx="8280400" cy="4797425"/>
          </a:xfrm>
        </p:spPr>
        <p:txBody>
          <a:bodyPr/>
          <a:lstStyle/>
          <a:p>
            <a:pPr eaLnBrk="1" hangingPunct="1">
              <a:lnSpc>
                <a:spcPct val="150000"/>
              </a:lnSpc>
              <a:spcBef>
                <a:spcPct val="70000"/>
              </a:spcBef>
            </a:pPr>
            <a:r>
              <a:rPr lang="zh-CN" altLang="en-US" sz="2400" smtClean="0">
                <a:solidFill>
                  <a:schemeClr val="accent2"/>
                </a:solidFill>
                <a:ea typeface="黑体" panose="02010609060101010101" pitchFamily="49" charset="-122"/>
              </a:rPr>
              <a:t>案例讨论</a:t>
            </a:r>
          </a:p>
          <a:p>
            <a:pPr eaLnBrk="1" hangingPunct="1">
              <a:lnSpc>
                <a:spcPct val="150000"/>
              </a:lnSpc>
              <a:spcBef>
                <a:spcPct val="70000"/>
              </a:spcBef>
            </a:pPr>
            <a:r>
              <a:rPr lang="zh-CN" altLang="en-US" sz="2000" smtClean="0"/>
              <a:t>假如您要在自己的家里举行一次生日宴会，请按</a:t>
            </a:r>
            <a:r>
              <a:rPr lang="en-US" altLang="zh-CN" sz="2000" smtClean="0"/>
              <a:t>WBS</a:t>
            </a:r>
            <a:r>
              <a:rPr lang="zh-CN" altLang="en-US" sz="2000" smtClean="0"/>
              <a:t>为你制定一份工作的分解计划？</a:t>
            </a:r>
          </a:p>
          <a:p>
            <a:pPr eaLnBrk="1" hangingPunct="1">
              <a:lnSpc>
                <a:spcPct val="150000"/>
              </a:lnSpc>
              <a:spcBef>
                <a:spcPct val="70000"/>
              </a:spcBef>
            </a:pPr>
            <a:r>
              <a:rPr lang="zh-CN" altLang="en-US" sz="2000" smtClean="0"/>
              <a:t>假如贵公司进行成立</a:t>
            </a:r>
            <a:r>
              <a:rPr lang="en-US" altLang="zh-CN" sz="2000" smtClean="0"/>
              <a:t>10</a:t>
            </a:r>
            <a:r>
              <a:rPr lang="zh-CN" altLang="en-US" sz="2000" smtClean="0"/>
              <a:t>周年庆典活动，如果请你负责此次活动，你将如何分析此次活动所应包含的工作？</a:t>
            </a:r>
          </a:p>
          <a:p>
            <a:pPr eaLnBrk="1" hangingPunct="1">
              <a:lnSpc>
                <a:spcPct val="150000"/>
              </a:lnSpc>
              <a:spcBef>
                <a:spcPct val="70000"/>
              </a:spcBef>
            </a:pPr>
            <a:endParaRPr lang="en-US" altLang="zh-CN" sz="2000" smtClean="0"/>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8652"/>
    </mc:Choice>
    <mc:Fallback>
      <p:transition spd="slow" advTm="78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zh-CN" altLang="en-US" smtClean="0"/>
              <a:t>本章内容提要</a:t>
            </a:r>
          </a:p>
        </p:txBody>
      </p:sp>
      <p:grpSp>
        <p:nvGrpSpPr>
          <p:cNvPr id="15363" name="Group 41"/>
          <p:cNvGrpSpPr>
            <a:grpSpLocks/>
          </p:cNvGrpSpPr>
          <p:nvPr/>
        </p:nvGrpSpPr>
        <p:grpSpPr bwMode="auto">
          <a:xfrm>
            <a:off x="1114425" y="2465388"/>
            <a:ext cx="5689600" cy="3411537"/>
            <a:chOff x="475" y="1298"/>
            <a:chExt cx="3584" cy="2149"/>
          </a:xfrm>
        </p:grpSpPr>
        <p:grpSp>
          <p:nvGrpSpPr>
            <p:cNvPr id="15364" name="Group 3"/>
            <p:cNvGrpSpPr>
              <a:grpSpLocks/>
            </p:cNvGrpSpPr>
            <p:nvPr/>
          </p:nvGrpSpPr>
          <p:grpSpPr bwMode="auto">
            <a:xfrm>
              <a:off x="475" y="1298"/>
              <a:ext cx="3572" cy="230"/>
              <a:chOff x="385" y="1430"/>
              <a:chExt cx="3572" cy="363"/>
            </a:xfrm>
          </p:grpSpPr>
          <p:sp>
            <p:nvSpPr>
              <p:cNvPr id="15394" name="AutoShape 4"/>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15395" name="Text Box 5"/>
              <p:cNvSpPr txBox="1">
                <a:spLocks noChangeArrowheads="1"/>
              </p:cNvSpPr>
              <p:nvPr/>
            </p:nvSpPr>
            <p:spPr bwMode="auto">
              <a:xfrm>
                <a:off x="626" y="1430"/>
                <a:ext cx="3099"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spcBef>
                    <a:spcPct val="0"/>
                  </a:spcBef>
                  <a:buClrTx/>
                  <a:buFontTx/>
                  <a:buNone/>
                </a:pPr>
                <a:r>
                  <a:rPr kumimoji="1" lang="en-US" altLang="zh-CN" sz="2000">
                    <a:solidFill>
                      <a:schemeClr val="tx1"/>
                    </a:solidFill>
                    <a:latin typeface="Times New Roman" panose="02020603050405020304" pitchFamily="18" charset="0"/>
                    <a:ea typeface="黑体" panose="02010609060101010101" pitchFamily="49" charset="-122"/>
                  </a:rPr>
                  <a:t> </a:t>
                </a:r>
                <a:r>
                  <a:rPr kumimoji="1" lang="zh-CN" altLang="en-US" sz="2000">
                    <a:solidFill>
                      <a:schemeClr val="tx1"/>
                    </a:solidFill>
                    <a:latin typeface="Times New Roman" panose="02020603050405020304" pitchFamily="18" charset="0"/>
                    <a:ea typeface="黑体" panose="02010609060101010101" pitchFamily="49" charset="-122"/>
                  </a:rPr>
                  <a:t>软件项目分解</a:t>
                </a:r>
                <a:r>
                  <a:rPr kumimoji="1" lang="zh-CN" altLang="en-US" b="0">
                    <a:solidFill>
                      <a:schemeClr val="tx1"/>
                    </a:solidFill>
                    <a:latin typeface="Times New Roman" panose="02020603050405020304" pitchFamily="18" charset="0"/>
                  </a:rPr>
                  <a:t> </a:t>
                </a:r>
              </a:p>
            </p:txBody>
          </p:sp>
          <p:sp>
            <p:nvSpPr>
              <p:cNvPr id="15396" name="Rectangle 6"/>
              <p:cNvSpPr>
                <a:spLocks noChangeArrowheads="1"/>
              </p:cNvSpPr>
              <p:nvPr/>
            </p:nvSpPr>
            <p:spPr bwMode="auto">
              <a:xfrm>
                <a:off x="385" y="1532"/>
                <a:ext cx="211" cy="164"/>
              </a:xfrm>
              <a:prstGeom prst="rect">
                <a:avLst/>
              </a:prstGeom>
              <a:solidFill>
                <a:schemeClr val="accent2"/>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kumimoji="1" lang="en-US" altLang="zh-CN" sz="1200">
                    <a:solidFill>
                      <a:schemeClr val="bg1"/>
                    </a:solidFill>
                    <a:latin typeface="Arial" panose="020B0604020202020204" pitchFamily="34" charset="0"/>
                  </a:rPr>
                  <a:t>6.1</a:t>
                </a:r>
                <a:endParaRPr kumimoji="1" lang="en-US" altLang="zh-CN" sz="1800">
                  <a:solidFill>
                    <a:srgbClr val="000000"/>
                  </a:solidFill>
                  <a:latin typeface="Arial" panose="020B0604020202020204" pitchFamily="34" charset="0"/>
                </a:endParaRPr>
              </a:p>
            </p:txBody>
          </p:sp>
        </p:grpSp>
        <p:grpSp>
          <p:nvGrpSpPr>
            <p:cNvPr id="15365" name="Group 7"/>
            <p:cNvGrpSpPr>
              <a:grpSpLocks/>
            </p:cNvGrpSpPr>
            <p:nvPr/>
          </p:nvGrpSpPr>
          <p:grpSpPr bwMode="auto">
            <a:xfrm>
              <a:off x="487" y="1603"/>
              <a:ext cx="3572" cy="202"/>
              <a:chOff x="385" y="1831"/>
              <a:chExt cx="3572" cy="319"/>
            </a:xfrm>
          </p:grpSpPr>
          <p:grpSp>
            <p:nvGrpSpPr>
              <p:cNvPr id="15390" name="Group 8"/>
              <p:cNvGrpSpPr>
                <a:grpSpLocks/>
              </p:cNvGrpSpPr>
              <p:nvPr/>
            </p:nvGrpSpPr>
            <p:grpSpPr bwMode="auto">
              <a:xfrm>
                <a:off x="464" y="1831"/>
                <a:ext cx="3493" cy="319"/>
                <a:chOff x="464" y="1831"/>
                <a:chExt cx="3493" cy="319"/>
              </a:xfrm>
            </p:grpSpPr>
            <p:sp>
              <p:nvSpPr>
                <p:cNvPr id="15392" name="AutoShape 9"/>
                <p:cNvSpPr>
                  <a:spLocks noChangeArrowheads="1"/>
                </p:cNvSpPr>
                <p:nvPr/>
              </p:nvSpPr>
              <p:spPr bwMode="auto">
                <a:xfrm>
                  <a:off x="464" y="1842"/>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15393" name="Text Box 10"/>
                <p:cNvSpPr txBox="1">
                  <a:spLocks noChangeArrowheads="1"/>
                </p:cNvSpPr>
                <p:nvPr/>
              </p:nvSpPr>
              <p:spPr bwMode="auto">
                <a:xfrm>
                  <a:off x="626" y="1831"/>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spcBef>
                      <a:spcPct val="0"/>
                    </a:spcBef>
                    <a:buClrTx/>
                    <a:buFontTx/>
                    <a:buNone/>
                  </a:pPr>
                  <a:r>
                    <a:rPr kumimoji="1" lang="en-US" altLang="zh-CN" sz="2000">
                      <a:solidFill>
                        <a:schemeClr val="tx1"/>
                      </a:solidFill>
                      <a:latin typeface="Times New Roman" panose="02020603050405020304" pitchFamily="18" charset="0"/>
                      <a:ea typeface="黑体" panose="02010609060101010101" pitchFamily="49" charset="-122"/>
                    </a:rPr>
                    <a:t> </a:t>
                  </a:r>
                  <a:r>
                    <a:rPr kumimoji="1" lang="zh-CN" altLang="en-US" sz="2000">
                      <a:solidFill>
                        <a:schemeClr val="tx1"/>
                      </a:solidFill>
                      <a:latin typeface="Times New Roman" panose="02020603050405020304" pitchFamily="18" charset="0"/>
                      <a:ea typeface="黑体" panose="02010609060101010101" pitchFamily="49" charset="-122"/>
                    </a:rPr>
                    <a:t>软件项目估算概念  </a:t>
                  </a:r>
                </a:p>
              </p:txBody>
            </p:sp>
          </p:grpSp>
          <p:sp>
            <p:nvSpPr>
              <p:cNvPr id="15391" name="Rectangle 11"/>
              <p:cNvSpPr>
                <a:spLocks noChangeArrowheads="1"/>
              </p:cNvSpPr>
              <p:nvPr/>
            </p:nvSpPr>
            <p:spPr bwMode="auto">
              <a:xfrm>
                <a:off x="385" y="1915"/>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kumimoji="1" lang="en-US" altLang="zh-CN" sz="1200">
                    <a:solidFill>
                      <a:schemeClr val="bg1"/>
                    </a:solidFill>
                    <a:latin typeface="Arial" panose="020B0604020202020204" pitchFamily="34" charset="0"/>
                  </a:rPr>
                  <a:t>6.2</a:t>
                </a:r>
                <a:endParaRPr kumimoji="1" lang="en-US" altLang="zh-CN" sz="1800">
                  <a:solidFill>
                    <a:srgbClr val="000000"/>
                  </a:solidFill>
                  <a:latin typeface="Arial" panose="020B0604020202020204" pitchFamily="34" charset="0"/>
                </a:endParaRPr>
              </a:p>
            </p:txBody>
          </p:sp>
        </p:grpSp>
        <p:grpSp>
          <p:nvGrpSpPr>
            <p:cNvPr id="15366" name="Group 12"/>
            <p:cNvGrpSpPr>
              <a:grpSpLocks/>
            </p:cNvGrpSpPr>
            <p:nvPr/>
          </p:nvGrpSpPr>
          <p:grpSpPr bwMode="auto">
            <a:xfrm>
              <a:off x="475" y="1875"/>
              <a:ext cx="3584" cy="198"/>
              <a:chOff x="385" y="2209"/>
              <a:chExt cx="3584" cy="313"/>
            </a:xfrm>
          </p:grpSpPr>
          <p:sp>
            <p:nvSpPr>
              <p:cNvPr id="15387" name="AutoShape 13"/>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15388" name="Text Box 14"/>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spcBef>
                    <a:spcPct val="0"/>
                  </a:spcBef>
                  <a:buClrTx/>
                  <a:buFontTx/>
                  <a:buNone/>
                </a:pPr>
                <a:r>
                  <a:rPr kumimoji="1" lang="en-US" altLang="zh-CN" sz="2000">
                    <a:solidFill>
                      <a:schemeClr val="tx1"/>
                    </a:solidFill>
                    <a:latin typeface="Times New Roman" panose="02020603050405020304" pitchFamily="18" charset="0"/>
                    <a:ea typeface="黑体" panose="02010609060101010101" pitchFamily="49" charset="-122"/>
                  </a:rPr>
                  <a:t> </a:t>
                </a:r>
                <a:r>
                  <a:rPr kumimoji="1" lang="zh-CN" altLang="en-US" sz="2000">
                    <a:solidFill>
                      <a:schemeClr val="tx1"/>
                    </a:solidFill>
                    <a:latin typeface="Times New Roman" panose="02020603050405020304" pitchFamily="18" charset="0"/>
                    <a:ea typeface="黑体" panose="02010609060101010101" pitchFamily="49" charset="-122"/>
                  </a:rPr>
                  <a:t>软件项目规模估算  </a:t>
                </a:r>
              </a:p>
            </p:txBody>
          </p:sp>
          <p:sp>
            <p:nvSpPr>
              <p:cNvPr id="15389" name="Rectangle 15"/>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kumimoji="1" lang="en-US" altLang="zh-CN" sz="1200">
                    <a:solidFill>
                      <a:schemeClr val="bg1"/>
                    </a:solidFill>
                    <a:latin typeface="Arial" panose="020B0604020202020204" pitchFamily="34" charset="0"/>
                  </a:rPr>
                  <a:t>6.3</a:t>
                </a:r>
                <a:endParaRPr kumimoji="1" lang="en-US" altLang="zh-CN" sz="1800">
                  <a:solidFill>
                    <a:srgbClr val="000000"/>
                  </a:solidFill>
                  <a:latin typeface="Arial" panose="020B0604020202020204" pitchFamily="34" charset="0"/>
                </a:endParaRPr>
              </a:p>
            </p:txBody>
          </p:sp>
        </p:grpSp>
        <p:grpSp>
          <p:nvGrpSpPr>
            <p:cNvPr id="15367" name="Group 16"/>
            <p:cNvGrpSpPr>
              <a:grpSpLocks/>
            </p:cNvGrpSpPr>
            <p:nvPr/>
          </p:nvGrpSpPr>
          <p:grpSpPr bwMode="auto">
            <a:xfrm>
              <a:off x="475" y="2147"/>
              <a:ext cx="3584" cy="198"/>
              <a:chOff x="385" y="2209"/>
              <a:chExt cx="3584" cy="313"/>
            </a:xfrm>
          </p:grpSpPr>
          <p:sp>
            <p:nvSpPr>
              <p:cNvPr id="15384" name="AutoShape 17"/>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15385" name="Text Box 18"/>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spcBef>
                    <a:spcPct val="0"/>
                  </a:spcBef>
                  <a:buClrTx/>
                  <a:buFontTx/>
                  <a:buNone/>
                </a:pPr>
                <a:r>
                  <a:rPr kumimoji="1" lang="en-US" altLang="zh-CN" sz="2000">
                    <a:solidFill>
                      <a:schemeClr val="tx1"/>
                    </a:solidFill>
                    <a:latin typeface="Times New Roman" panose="02020603050405020304" pitchFamily="18" charset="0"/>
                    <a:ea typeface="黑体" panose="02010609060101010101" pitchFamily="49" charset="-122"/>
                  </a:rPr>
                  <a:t> </a:t>
                </a:r>
                <a:r>
                  <a:rPr kumimoji="1" lang="zh-CN" altLang="en-US" sz="2000">
                    <a:solidFill>
                      <a:schemeClr val="tx1"/>
                    </a:solidFill>
                    <a:latin typeface="Times New Roman" panose="02020603050405020304" pitchFamily="18" charset="0"/>
                    <a:ea typeface="黑体" panose="02010609060101010101" pitchFamily="49" charset="-122"/>
                  </a:rPr>
                  <a:t>软件项目成本估算  </a:t>
                </a:r>
              </a:p>
            </p:txBody>
          </p:sp>
          <p:sp>
            <p:nvSpPr>
              <p:cNvPr id="15386" name="Rectangle 19"/>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kumimoji="1" lang="en-US" altLang="zh-CN" sz="1200">
                    <a:solidFill>
                      <a:schemeClr val="bg1"/>
                    </a:solidFill>
                    <a:latin typeface="Arial" panose="020B0604020202020204" pitchFamily="34" charset="0"/>
                  </a:rPr>
                  <a:t>6.4</a:t>
                </a:r>
                <a:endParaRPr kumimoji="1" lang="en-US" altLang="zh-CN" sz="1800">
                  <a:solidFill>
                    <a:srgbClr val="000000"/>
                  </a:solidFill>
                  <a:latin typeface="Arial" panose="020B0604020202020204" pitchFamily="34" charset="0"/>
                </a:endParaRPr>
              </a:p>
            </p:txBody>
          </p:sp>
        </p:grpSp>
        <p:grpSp>
          <p:nvGrpSpPr>
            <p:cNvPr id="15368" name="Group 20"/>
            <p:cNvGrpSpPr>
              <a:grpSpLocks/>
            </p:cNvGrpSpPr>
            <p:nvPr/>
          </p:nvGrpSpPr>
          <p:grpSpPr bwMode="auto">
            <a:xfrm>
              <a:off x="475" y="2419"/>
              <a:ext cx="3584" cy="198"/>
              <a:chOff x="385" y="2209"/>
              <a:chExt cx="3584" cy="313"/>
            </a:xfrm>
          </p:grpSpPr>
          <p:sp>
            <p:nvSpPr>
              <p:cNvPr id="15381" name="AutoShape 21"/>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15382" name="Text Box 22"/>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spcBef>
                    <a:spcPct val="0"/>
                  </a:spcBef>
                  <a:buClrTx/>
                  <a:buFontTx/>
                  <a:buNone/>
                </a:pPr>
                <a:r>
                  <a:rPr kumimoji="1" lang="en-US" altLang="zh-CN" sz="2000">
                    <a:solidFill>
                      <a:schemeClr val="tx1"/>
                    </a:solidFill>
                    <a:latin typeface="Times New Roman" panose="02020603050405020304" pitchFamily="18" charset="0"/>
                    <a:ea typeface="黑体" panose="02010609060101010101" pitchFamily="49" charset="-122"/>
                  </a:rPr>
                  <a:t> </a:t>
                </a:r>
                <a:r>
                  <a:rPr kumimoji="1" lang="zh-CN" altLang="en-US" sz="2000">
                    <a:solidFill>
                      <a:schemeClr val="tx1"/>
                    </a:solidFill>
                    <a:latin typeface="Times New Roman" panose="02020603050405020304" pitchFamily="18" charset="0"/>
                    <a:ea typeface="黑体" panose="02010609060101010101" pitchFamily="49" charset="-122"/>
                  </a:rPr>
                  <a:t>软件项目进度估算 </a:t>
                </a:r>
              </a:p>
            </p:txBody>
          </p:sp>
          <p:sp>
            <p:nvSpPr>
              <p:cNvPr id="15383" name="Rectangle 23"/>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kumimoji="1" lang="en-US" altLang="zh-CN" sz="1200">
                    <a:solidFill>
                      <a:schemeClr val="bg1"/>
                    </a:solidFill>
                    <a:latin typeface="Arial" panose="020B0604020202020204" pitchFamily="34" charset="0"/>
                  </a:rPr>
                  <a:t>6.5</a:t>
                </a:r>
                <a:endParaRPr kumimoji="1" lang="en-US" altLang="zh-CN" sz="1800">
                  <a:solidFill>
                    <a:srgbClr val="000000"/>
                  </a:solidFill>
                  <a:latin typeface="Arial" panose="020B0604020202020204" pitchFamily="34" charset="0"/>
                </a:endParaRPr>
              </a:p>
            </p:txBody>
          </p:sp>
        </p:grpSp>
        <p:grpSp>
          <p:nvGrpSpPr>
            <p:cNvPr id="15369" name="Group 24"/>
            <p:cNvGrpSpPr>
              <a:grpSpLocks/>
            </p:cNvGrpSpPr>
            <p:nvPr/>
          </p:nvGrpSpPr>
          <p:grpSpPr bwMode="auto">
            <a:xfrm>
              <a:off x="487" y="2691"/>
              <a:ext cx="3572" cy="205"/>
              <a:chOff x="385" y="1460"/>
              <a:chExt cx="3572" cy="324"/>
            </a:xfrm>
          </p:grpSpPr>
          <p:sp>
            <p:nvSpPr>
              <p:cNvPr id="15378" name="AutoShape 25"/>
              <p:cNvSpPr>
                <a:spLocks noChangeArrowheads="1"/>
              </p:cNvSpPr>
              <p:nvPr/>
            </p:nvSpPr>
            <p:spPr bwMode="auto">
              <a:xfrm>
                <a:off x="464" y="1476"/>
                <a:ext cx="3493" cy="308"/>
              </a:xfrm>
              <a:prstGeom prst="homePlate">
                <a:avLst>
                  <a:gd name="adj" fmla="val 32500"/>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15379" name="Text Box 26"/>
              <p:cNvSpPr txBox="1">
                <a:spLocks noChangeArrowheads="1"/>
              </p:cNvSpPr>
              <p:nvPr/>
            </p:nvSpPr>
            <p:spPr bwMode="auto">
              <a:xfrm>
                <a:off x="626" y="1460"/>
                <a:ext cx="3099" cy="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spcBef>
                    <a:spcPct val="0"/>
                  </a:spcBef>
                  <a:buClrTx/>
                  <a:buFontTx/>
                  <a:buNone/>
                </a:pPr>
                <a:r>
                  <a:rPr kumimoji="1" lang="en-US" altLang="zh-CN" sz="2000">
                    <a:solidFill>
                      <a:schemeClr val="tx1"/>
                    </a:solidFill>
                    <a:latin typeface="Times New Roman" panose="02020603050405020304" pitchFamily="18" charset="0"/>
                    <a:ea typeface="黑体" panose="02010609060101010101" pitchFamily="49" charset="-122"/>
                  </a:rPr>
                  <a:t> </a:t>
                </a:r>
                <a:r>
                  <a:rPr kumimoji="1" lang="zh-CN" altLang="en-US" sz="2000">
                    <a:solidFill>
                      <a:schemeClr val="tx1"/>
                    </a:solidFill>
                    <a:latin typeface="Times New Roman" panose="02020603050405020304" pitchFamily="18" charset="0"/>
                    <a:ea typeface="黑体" panose="02010609060101010101" pitchFamily="49" charset="-122"/>
                  </a:rPr>
                  <a:t>软件项目进度计划 </a:t>
                </a:r>
              </a:p>
            </p:txBody>
          </p:sp>
          <p:sp>
            <p:nvSpPr>
              <p:cNvPr id="15380" name="Rectangle 27"/>
              <p:cNvSpPr>
                <a:spLocks noChangeArrowheads="1"/>
              </p:cNvSpPr>
              <p:nvPr/>
            </p:nvSpPr>
            <p:spPr bwMode="auto">
              <a:xfrm>
                <a:off x="385" y="153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kumimoji="1" lang="en-US" altLang="zh-CN" sz="1200">
                    <a:solidFill>
                      <a:schemeClr val="bg1"/>
                    </a:solidFill>
                    <a:latin typeface="Arial" panose="020B0604020202020204" pitchFamily="34" charset="0"/>
                  </a:rPr>
                  <a:t>6.6</a:t>
                </a:r>
                <a:endParaRPr kumimoji="1" lang="en-US" altLang="zh-CN" sz="1800">
                  <a:solidFill>
                    <a:srgbClr val="000000"/>
                  </a:solidFill>
                  <a:latin typeface="Arial" panose="020B0604020202020204" pitchFamily="34" charset="0"/>
                </a:endParaRPr>
              </a:p>
            </p:txBody>
          </p:sp>
        </p:grpSp>
        <p:grpSp>
          <p:nvGrpSpPr>
            <p:cNvPr id="15370" name="Group 33"/>
            <p:cNvGrpSpPr>
              <a:grpSpLocks/>
            </p:cNvGrpSpPr>
            <p:nvPr/>
          </p:nvGrpSpPr>
          <p:grpSpPr bwMode="auto">
            <a:xfrm>
              <a:off x="475" y="2976"/>
              <a:ext cx="3584" cy="198"/>
              <a:chOff x="385" y="2209"/>
              <a:chExt cx="3584" cy="313"/>
            </a:xfrm>
          </p:grpSpPr>
          <p:sp>
            <p:nvSpPr>
              <p:cNvPr id="15375" name="AutoShape 34"/>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15376" name="Text Box 35"/>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spcBef>
                    <a:spcPct val="0"/>
                  </a:spcBef>
                  <a:buClrTx/>
                  <a:buFontTx/>
                  <a:buNone/>
                </a:pPr>
                <a:r>
                  <a:rPr kumimoji="1" lang="en-US" altLang="zh-CN" sz="2000">
                    <a:solidFill>
                      <a:schemeClr val="tx1"/>
                    </a:solidFill>
                    <a:latin typeface="Times New Roman" panose="02020603050405020304" pitchFamily="18" charset="0"/>
                    <a:ea typeface="黑体" panose="02010609060101010101" pitchFamily="49" charset="-122"/>
                  </a:rPr>
                  <a:t> </a:t>
                </a:r>
                <a:r>
                  <a:rPr kumimoji="1" lang="zh-CN" altLang="en-US" sz="2000">
                    <a:solidFill>
                      <a:schemeClr val="tx1"/>
                    </a:solidFill>
                    <a:latin typeface="Times New Roman" panose="02020603050405020304" pitchFamily="18" charset="0"/>
                    <a:ea typeface="黑体" panose="02010609060101010101" pitchFamily="49" charset="-122"/>
                  </a:rPr>
                  <a:t>本章小结  </a:t>
                </a:r>
              </a:p>
            </p:txBody>
          </p:sp>
          <p:sp>
            <p:nvSpPr>
              <p:cNvPr id="15377" name="Rectangle 36"/>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kumimoji="1" lang="en-US" altLang="zh-CN" sz="1200">
                    <a:solidFill>
                      <a:schemeClr val="bg1"/>
                    </a:solidFill>
                    <a:latin typeface="Arial" panose="020B0604020202020204" pitchFamily="34" charset="0"/>
                  </a:rPr>
                  <a:t>6.7</a:t>
                </a:r>
                <a:endParaRPr kumimoji="1" lang="en-US" altLang="zh-CN" sz="1800">
                  <a:solidFill>
                    <a:srgbClr val="000000"/>
                  </a:solidFill>
                  <a:latin typeface="Arial" panose="020B0604020202020204" pitchFamily="34" charset="0"/>
                </a:endParaRPr>
              </a:p>
            </p:txBody>
          </p:sp>
        </p:grpSp>
        <p:grpSp>
          <p:nvGrpSpPr>
            <p:cNvPr id="15371" name="Group 37"/>
            <p:cNvGrpSpPr>
              <a:grpSpLocks/>
            </p:cNvGrpSpPr>
            <p:nvPr/>
          </p:nvGrpSpPr>
          <p:grpSpPr bwMode="auto">
            <a:xfrm>
              <a:off x="475" y="3249"/>
              <a:ext cx="3584" cy="198"/>
              <a:chOff x="385" y="2209"/>
              <a:chExt cx="3584" cy="313"/>
            </a:xfrm>
          </p:grpSpPr>
          <p:sp>
            <p:nvSpPr>
              <p:cNvPr id="15372" name="AutoShape 38"/>
              <p:cNvSpPr>
                <a:spLocks noChangeArrowheads="1"/>
              </p:cNvSpPr>
              <p:nvPr/>
            </p:nvSpPr>
            <p:spPr bwMode="auto">
              <a:xfrm>
                <a:off x="464" y="2209"/>
                <a:ext cx="3505" cy="308"/>
              </a:xfrm>
              <a:prstGeom prst="homePlate">
                <a:avLst>
                  <a:gd name="adj" fmla="val 32612"/>
                </a:avLst>
              </a:prstGeom>
              <a:solidFill>
                <a:schemeClr val="bg1">
                  <a:alpha val="0"/>
                </a:schemeClr>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000" tIns="0" rIns="0" bIns="0" anchor="ct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eaLnBrk="1" hangingPunct="1"/>
                <a:endParaRPr lang="zh-CN" altLang="en-US"/>
              </a:p>
            </p:txBody>
          </p:sp>
          <p:sp>
            <p:nvSpPr>
              <p:cNvPr id="15373" name="Text Box 39"/>
              <p:cNvSpPr txBox="1">
                <a:spLocks noChangeArrowheads="1"/>
              </p:cNvSpPr>
              <p:nvPr/>
            </p:nvSpPr>
            <p:spPr bwMode="auto">
              <a:xfrm>
                <a:off x="626" y="2218"/>
                <a:ext cx="3110" cy="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spAutoFit/>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spcBef>
                    <a:spcPct val="0"/>
                  </a:spcBef>
                  <a:buClrTx/>
                  <a:buFontTx/>
                  <a:buNone/>
                </a:pPr>
                <a:r>
                  <a:rPr kumimoji="1" lang="en-US" altLang="zh-CN" sz="2000">
                    <a:solidFill>
                      <a:schemeClr val="tx1"/>
                    </a:solidFill>
                    <a:latin typeface="Times New Roman" panose="02020603050405020304" pitchFamily="18" charset="0"/>
                    <a:ea typeface="黑体" panose="02010609060101010101" pitchFamily="49" charset="-122"/>
                  </a:rPr>
                  <a:t> </a:t>
                </a:r>
                <a:r>
                  <a:rPr kumimoji="1" lang="zh-CN" altLang="en-US" sz="2000">
                    <a:solidFill>
                      <a:schemeClr val="tx1"/>
                    </a:solidFill>
                    <a:latin typeface="Times New Roman" panose="02020603050405020304" pitchFamily="18" charset="0"/>
                    <a:ea typeface="黑体" panose="02010609060101010101" pitchFamily="49" charset="-122"/>
                  </a:rPr>
                  <a:t>复习思考题 </a:t>
                </a:r>
              </a:p>
            </p:txBody>
          </p:sp>
          <p:sp>
            <p:nvSpPr>
              <p:cNvPr id="15374" name="Rectangle 40"/>
              <p:cNvSpPr>
                <a:spLocks noChangeArrowheads="1"/>
              </p:cNvSpPr>
              <p:nvPr/>
            </p:nvSpPr>
            <p:spPr bwMode="auto">
              <a:xfrm>
                <a:off x="385" y="2282"/>
                <a:ext cx="211" cy="164"/>
              </a:xfrm>
              <a:prstGeom prst="rect">
                <a:avLst/>
              </a:prstGeom>
              <a:solidFill>
                <a:schemeClr val="tx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nchorCtr="1"/>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ctr">
                  <a:spcBef>
                    <a:spcPct val="0"/>
                  </a:spcBef>
                  <a:buClrTx/>
                  <a:buFontTx/>
                  <a:buNone/>
                </a:pPr>
                <a:r>
                  <a:rPr kumimoji="1" lang="en-US" altLang="zh-CN" sz="1200">
                    <a:solidFill>
                      <a:schemeClr val="bg1"/>
                    </a:solidFill>
                    <a:latin typeface="Arial" panose="020B0604020202020204" pitchFamily="34" charset="0"/>
                  </a:rPr>
                  <a:t>6.8</a:t>
                </a:r>
                <a:endParaRPr kumimoji="1" lang="en-US" altLang="zh-CN" sz="1800">
                  <a:solidFill>
                    <a:srgbClr val="000000"/>
                  </a:solidFill>
                  <a:latin typeface="Arial" panose="020B0604020202020204" pitchFamily="34" charset="0"/>
                </a:endParaRPr>
              </a:p>
            </p:txBody>
          </p:sp>
        </p:gr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67"/>
    </mc:Choice>
    <mc:Fallback>
      <p:transition spd="slow" advTm="41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466725" y="1052513"/>
            <a:ext cx="8497888" cy="720725"/>
          </a:xfrm>
        </p:spPr>
        <p:txBody>
          <a:bodyPr/>
          <a:lstStyle/>
          <a:p>
            <a:pPr eaLnBrk="1" hangingPunct="1"/>
            <a:r>
              <a:rPr lang="en-US" altLang="zh-CN" smtClean="0"/>
              <a:t>6.1  </a:t>
            </a:r>
            <a:r>
              <a:rPr kumimoji="1" lang="zh-CN" altLang="en-US" smtClean="0"/>
              <a:t>软件项目分解</a:t>
            </a:r>
          </a:p>
        </p:txBody>
      </p:sp>
      <p:sp>
        <p:nvSpPr>
          <p:cNvPr id="16387" name="Rectangle 3"/>
          <p:cNvSpPr>
            <a:spLocks noGrp="1" noChangeArrowheads="1"/>
          </p:cNvSpPr>
          <p:nvPr>
            <p:ph type="body" idx="1"/>
          </p:nvPr>
        </p:nvSpPr>
        <p:spPr>
          <a:xfrm>
            <a:off x="749300" y="1989138"/>
            <a:ext cx="7931150" cy="4868862"/>
          </a:xfrm>
        </p:spPr>
        <p:txBody>
          <a:bodyPr/>
          <a:lstStyle/>
          <a:p>
            <a:pPr algn="just" eaLnBrk="1" hangingPunct="1">
              <a:lnSpc>
                <a:spcPct val="140000"/>
              </a:lnSpc>
              <a:spcBef>
                <a:spcPct val="60000"/>
              </a:spcBef>
              <a:buFont typeface="Wingdings" panose="05000000000000000000" pitchFamily="2" charset="2"/>
              <a:buChar char="§"/>
            </a:pPr>
            <a:r>
              <a:rPr lang="zh-CN" altLang="en-US" sz="1800" smtClean="0">
                <a:solidFill>
                  <a:schemeClr val="accent2"/>
                </a:solidFill>
                <a:ea typeface="黑体" panose="02010609060101010101" pitchFamily="49" charset="-122"/>
              </a:rPr>
              <a:t>项目分解目的 </a:t>
            </a:r>
            <a:r>
              <a:rPr lang="en-US" altLang="zh-CN" sz="1800" smtClean="0">
                <a:solidFill>
                  <a:schemeClr val="accent2"/>
                </a:solidFill>
                <a:ea typeface="黑体" panose="02010609060101010101" pitchFamily="49" charset="-122"/>
              </a:rPr>
              <a:t>——</a:t>
            </a:r>
            <a:r>
              <a:rPr lang="en-US" altLang="zh-CN" sz="1800" smtClean="0"/>
              <a:t> </a:t>
            </a:r>
            <a:r>
              <a:rPr lang="zh-CN" altLang="en-US" sz="1800" smtClean="0"/>
              <a:t>明确项目所包含的各项工作；项目分解的结果就是</a:t>
            </a:r>
            <a:r>
              <a:rPr lang="en-US" altLang="zh-CN" sz="1800" smtClean="0"/>
              <a:t>WBS </a:t>
            </a:r>
            <a:r>
              <a:rPr lang="zh-CN" altLang="en-US" sz="1800" smtClean="0"/>
              <a:t>（任务分解结构）图</a:t>
            </a:r>
            <a:endParaRPr lang="zh-CN" altLang="en-US" sz="1800" b="0" smtClean="0"/>
          </a:p>
          <a:p>
            <a:pPr algn="just" eaLnBrk="1" hangingPunct="1">
              <a:lnSpc>
                <a:spcPct val="140000"/>
              </a:lnSpc>
              <a:spcBef>
                <a:spcPct val="60000"/>
              </a:spcBef>
              <a:buFont typeface="Wingdings" panose="05000000000000000000" pitchFamily="2" charset="2"/>
              <a:buChar char="§"/>
            </a:pPr>
            <a:r>
              <a:rPr lang="zh-CN" altLang="en-US" sz="1800" smtClean="0">
                <a:solidFill>
                  <a:schemeClr val="accent2"/>
                </a:solidFill>
                <a:ea typeface="黑体" panose="02010609060101010101" pitchFamily="49" charset="-122"/>
              </a:rPr>
              <a:t>项目分解意义 </a:t>
            </a:r>
            <a:r>
              <a:rPr lang="en-US" altLang="zh-CN" sz="1800" smtClean="0">
                <a:solidFill>
                  <a:schemeClr val="accent2"/>
                </a:solidFill>
                <a:ea typeface="黑体" panose="02010609060101010101" pitchFamily="49" charset="-122"/>
              </a:rPr>
              <a:t>——</a:t>
            </a:r>
            <a:r>
              <a:rPr lang="en-US" altLang="zh-CN" sz="1800" smtClean="0"/>
              <a:t>WBS</a:t>
            </a:r>
            <a:r>
              <a:rPr lang="zh-CN" altLang="en-US" sz="1800" smtClean="0"/>
              <a:t>（任务分解结构）图是实施项目、创造最终产品或服务所必须进行的全部活动的一张清单，也是进度计划、人员分配、预算计划的基础</a:t>
            </a:r>
          </a:p>
          <a:p>
            <a:pPr algn="just" eaLnBrk="1" hangingPunct="1">
              <a:lnSpc>
                <a:spcPct val="140000"/>
              </a:lnSpc>
              <a:spcBef>
                <a:spcPct val="60000"/>
              </a:spcBef>
              <a:buFont typeface="Wingdings" panose="05000000000000000000" pitchFamily="2" charset="2"/>
              <a:buChar char="§"/>
            </a:pPr>
            <a:r>
              <a:rPr lang="zh-CN" altLang="en-US" sz="1800" smtClean="0">
                <a:solidFill>
                  <a:schemeClr val="accent2"/>
                </a:solidFill>
                <a:ea typeface="黑体" panose="02010609060101010101" pitchFamily="49" charset="-122"/>
              </a:rPr>
              <a:t>项目分解内容 </a:t>
            </a:r>
            <a:r>
              <a:rPr lang="en-US" altLang="zh-CN" sz="1800" smtClean="0">
                <a:solidFill>
                  <a:schemeClr val="accent2"/>
                </a:solidFill>
                <a:ea typeface="黑体" panose="02010609060101010101" pitchFamily="49" charset="-122"/>
              </a:rPr>
              <a:t>——</a:t>
            </a:r>
            <a:r>
              <a:rPr lang="zh-CN" altLang="en-US" sz="1800" smtClean="0"/>
              <a:t>项目分解就是先把复杂的项目逐步分解成一层一层的要素（工作），直到具体明确为止</a:t>
            </a:r>
          </a:p>
          <a:p>
            <a:pPr algn="just" eaLnBrk="1" hangingPunct="1">
              <a:lnSpc>
                <a:spcPct val="140000"/>
              </a:lnSpc>
              <a:spcBef>
                <a:spcPct val="60000"/>
              </a:spcBef>
              <a:buFont typeface="Wingdings" panose="05000000000000000000" pitchFamily="2" charset="2"/>
              <a:buChar char="§"/>
            </a:pPr>
            <a:r>
              <a:rPr lang="zh-CN" altLang="en-US" sz="1800" smtClean="0">
                <a:solidFill>
                  <a:schemeClr val="accent2"/>
                </a:solidFill>
                <a:ea typeface="黑体" panose="02010609060101010101" pitchFamily="49" charset="-122"/>
              </a:rPr>
              <a:t>项目分解工具 </a:t>
            </a:r>
            <a:r>
              <a:rPr lang="en-US" altLang="zh-CN" sz="1800" smtClean="0">
                <a:solidFill>
                  <a:schemeClr val="accent2"/>
                </a:solidFill>
                <a:ea typeface="黑体" panose="02010609060101010101" pitchFamily="49" charset="-122"/>
              </a:rPr>
              <a:t>——</a:t>
            </a:r>
            <a:r>
              <a:rPr lang="zh-CN" altLang="en-US" sz="1800" smtClean="0"/>
              <a:t>项目分解的工具是工作分解结构ＷＢＳ原理，它是一个分级的树型结构，是一个对项目工作由粗到细的分解过程</a:t>
            </a:r>
          </a:p>
          <a:p>
            <a:pPr eaLnBrk="1" hangingPunct="1">
              <a:lnSpc>
                <a:spcPct val="130000"/>
              </a:lnSpc>
              <a:spcBef>
                <a:spcPct val="50000"/>
              </a:spcBef>
            </a:pPr>
            <a:endParaRPr lang="en-US" altLang="zh-CN" sz="1800" smtClean="0"/>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0470"/>
    </mc:Choice>
    <mc:Fallback>
      <p:transition spd="slow" advTm="90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466725" y="1052513"/>
            <a:ext cx="8497888" cy="720725"/>
          </a:xfrm>
        </p:spPr>
        <p:txBody>
          <a:bodyPr/>
          <a:lstStyle/>
          <a:p>
            <a:pPr eaLnBrk="1" hangingPunct="1"/>
            <a:r>
              <a:rPr kumimoji="1" lang="zh-CN" altLang="en-US" smtClean="0"/>
              <a:t>软件项目分解</a:t>
            </a:r>
          </a:p>
        </p:txBody>
      </p:sp>
      <p:sp>
        <p:nvSpPr>
          <p:cNvPr id="17411" name="Rectangle 3"/>
          <p:cNvSpPr>
            <a:spLocks noGrp="1" noChangeArrowheads="1"/>
          </p:cNvSpPr>
          <p:nvPr>
            <p:ph type="body" idx="1"/>
          </p:nvPr>
        </p:nvSpPr>
        <p:spPr>
          <a:xfrm>
            <a:off x="323850" y="1989138"/>
            <a:ext cx="8820150" cy="4868862"/>
          </a:xfrm>
        </p:spPr>
        <p:txBody>
          <a:bodyPr/>
          <a:lstStyle/>
          <a:p>
            <a:pPr eaLnBrk="1" hangingPunct="1">
              <a:lnSpc>
                <a:spcPct val="130000"/>
              </a:lnSpc>
              <a:spcBef>
                <a:spcPct val="60000"/>
              </a:spcBef>
            </a:pPr>
            <a:r>
              <a:rPr lang="en-US" altLang="zh-CN" sz="2000" smtClean="0">
                <a:solidFill>
                  <a:schemeClr val="accent2"/>
                </a:solidFill>
              </a:rPr>
              <a:t>WBS —— </a:t>
            </a:r>
            <a:r>
              <a:rPr lang="en-US" altLang="zh-CN" sz="2000" smtClean="0">
                <a:solidFill>
                  <a:srgbClr val="FF0066"/>
                </a:solidFill>
              </a:rPr>
              <a:t>Work Breakdown Structure</a:t>
            </a:r>
            <a:r>
              <a:rPr lang="zh-CN" altLang="en-US" sz="2000" smtClean="0"/>
              <a:t>主要是将一个项目分解成易于管理的几个部分或几个细目，以便确保找出完成项目工作范围所需的所有工作要素它是一种在项目全范围内分解和定义各层次工作包的方法</a:t>
            </a:r>
          </a:p>
          <a:p>
            <a:pPr eaLnBrk="1" hangingPunct="1">
              <a:lnSpc>
                <a:spcPct val="130000"/>
              </a:lnSpc>
              <a:spcBef>
                <a:spcPct val="60000"/>
              </a:spcBef>
            </a:pPr>
            <a:r>
              <a:rPr lang="en-US" altLang="zh-CN" sz="2000" smtClean="0">
                <a:solidFill>
                  <a:schemeClr val="accent2"/>
                </a:solidFill>
              </a:rPr>
              <a:t>WBS —— </a:t>
            </a:r>
            <a:r>
              <a:rPr lang="en-US" altLang="zh-CN" sz="2000" smtClean="0">
                <a:solidFill>
                  <a:srgbClr val="FF0066"/>
                </a:solidFill>
              </a:rPr>
              <a:t>Work Breakdown Structure</a:t>
            </a:r>
            <a:r>
              <a:rPr lang="zh-CN" altLang="en-US" sz="2000" smtClean="0"/>
              <a:t>结构层次越往下层则项目组成部分的定义越详细，</a:t>
            </a:r>
            <a:r>
              <a:rPr lang="en-US" altLang="zh-CN" sz="2000" smtClean="0"/>
              <a:t>WBS</a:t>
            </a:r>
            <a:r>
              <a:rPr lang="zh-CN" altLang="en-US" sz="2000" smtClean="0"/>
              <a:t>最后构成一份层次清晰，可以具体作为组织项目实施的工作依据</a:t>
            </a:r>
          </a:p>
          <a:p>
            <a:pPr eaLnBrk="1" hangingPunct="1">
              <a:lnSpc>
                <a:spcPct val="130000"/>
              </a:lnSpc>
              <a:spcBef>
                <a:spcPct val="60000"/>
              </a:spcBef>
            </a:pPr>
            <a:r>
              <a:rPr lang="en-US" altLang="zh-CN" sz="2000" smtClean="0">
                <a:solidFill>
                  <a:schemeClr val="accent2"/>
                </a:solidFill>
              </a:rPr>
              <a:t>WBS ——</a:t>
            </a:r>
            <a:r>
              <a:rPr lang="en-US" altLang="zh-CN" sz="2000" smtClean="0">
                <a:solidFill>
                  <a:srgbClr val="FF0066"/>
                </a:solidFill>
              </a:rPr>
              <a:t>Work Breakdown Structure</a:t>
            </a:r>
            <a:r>
              <a:rPr lang="zh-CN" altLang="en-US" sz="2000" smtClean="0"/>
              <a:t>通常是</a:t>
            </a:r>
            <a:r>
              <a:rPr lang="zh-CN" altLang="en-US" sz="2000" smtClean="0">
                <a:solidFill>
                  <a:srgbClr val="FF0066"/>
                </a:solidFill>
              </a:rPr>
              <a:t>一种面向“成果”的“树”</a:t>
            </a:r>
            <a:r>
              <a:rPr lang="zh-CN" altLang="en-US" sz="2000" smtClean="0"/>
              <a:t>，其最底层是细化后的“可交付成果”，该树组织确定了项目的整个范围。但</a:t>
            </a:r>
            <a:r>
              <a:rPr lang="en-US" altLang="zh-CN" sz="2000" smtClean="0"/>
              <a:t>WBS</a:t>
            </a:r>
            <a:r>
              <a:rPr lang="zh-CN" altLang="en-US" sz="2000" smtClean="0"/>
              <a:t>的形式并不限于“树”状，还有多种形式。</a:t>
            </a:r>
          </a:p>
          <a:p>
            <a:pPr eaLnBrk="1" hangingPunct="1"/>
            <a:endParaRPr lang="en-US" altLang="zh-CN" sz="2000" smtClean="0"/>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4130"/>
    </mc:Choice>
    <mc:Fallback>
      <p:transition spd="slow" advTm="541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kumimoji="1" lang="zh-CN" altLang="en-US" smtClean="0"/>
              <a:t>软件项目分解</a:t>
            </a:r>
          </a:p>
        </p:txBody>
      </p:sp>
      <p:sp>
        <p:nvSpPr>
          <p:cNvPr id="18435" name="Rectangle 3"/>
          <p:cNvSpPr>
            <a:spLocks noGrp="1" noChangeArrowheads="1"/>
          </p:cNvSpPr>
          <p:nvPr>
            <p:ph type="body" idx="1"/>
          </p:nvPr>
        </p:nvSpPr>
        <p:spPr>
          <a:xfrm>
            <a:off x="1187450" y="1989138"/>
            <a:ext cx="7777163" cy="4868862"/>
          </a:xfrm>
        </p:spPr>
        <p:txBody>
          <a:bodyPr/>
          <a:lstStyle/>
          <a:p>
            <a:pPr eaLnBrk="1" hangingPunct="1">
              <a:lnSpc>
                <a:spcPct val="140000"/>
              </a:lnSpc>
              <a:spcBef>
                <a:spcPct val="50000"/>
              </a:spcBef>
            </a:pPr>
            <a:r>
              <a:rPr lang="en-US" altLang="zh-CN" sz="2400" smtClean="0">
                <a:solidFill>
                  <a:schemeClr val="accent2"/>
                </a:solidFill>
              </a:rPr>
              <a:t>WBS</a:t>
            </a:r>
            <a:r>
              <a:rPr lang="zh-CN" altLang="en-US" sz="2400" smtClean="0">
                <a:solidFill>
                  <a:schemeClr val="accent2"/>
                </a:solidFill>
                <a:ea typeface="黑体" panose="02010609060101010101" pitchFamily="49" charset="-122"/>
              </a:rPr>
              <a:t>分解类型</a:t>
            </a:r>
          </a:p>
          <a:p>
            <a:pPr eaLnBrk="1" hangingPunct="1">
              <a:lnSpc>
                <a:spcPct val="140000"/>
              </a:lnSpc>
              <a:spcBef>
                <a:spcPct val="50000"/>
              </a:spcBef>
            </a:pPr>
            <a:r>
              <a:rPr lang="zh-CN" altLang="en-US" sz="2000" smtClean="0">
                <a:solidFill>
                  <a:srgbClr val="CA5B08"/>
                </a:solidFill>
                <a:ea typeface="黑体" panose="02010609060101010101" pitchFamily="49" charset="-122"/>
              </a:rPr>
              <a:t>基于可交付成果的划分</a:t>
            </a:r>
          </a:p>
          <a:p>
            <a:pPr lvl="1" eaLnBrk="1" hangingPunct="1">
              <a:lnSpc>
                <a:spcPct val="140000"/>
              </a:lnSpc>
              <a:spcBef>
                <a:spcPct val="50000"/>
              </a:spcBef>
            </a:pPr>
            <a:r>
              <a:rPr lang="zh-CN" altLang="en-US" sz="2000" smtClean="0"/>
              <a:t>上层一般为可交付成果为导向</a:t>
            </a:r>
          </a:p>
          <a:p>
            <a:pPr lvl="1" eaLnBrk="1" hangingPunct="1">
              <a:lnSpc>
                <a:spcPct val="140000"/>
              </a:lnSpc>
              <a:spcBef>
                <a:spcPct val="50000"/>
              </a:spcBef>
            </a:pPr>
            <a:r>
              <a:rPr lang="zh-CN" altLang="en-US" sz="2000" smtClean="0"/>
              <a:t>下层一般为可交付成果的工作内容</a:t>
            </a:r>
          </a:p>
          <a:p>
            <a:pPr eaLnBrk="1" hangingPunct="1">
              <a:lnSpc>
                <a:spcPct val="140000"/>
              </a:lnSpc>
              <a:spcBef>
                <a:spcPct val="50000"/>
              </a:spcBef>
            </a:pPr>
            <a:r>
              <a:rPr lang="zh-CN" altLang="en-US" sz="2000" smtClean="0">
                <a:solidFill>
                  <a:srgbClr val="CA5B08"/>
                </a:solidFill>
                <a:ea typeface="黑体" panose="02010609060101010101" pitchFamily="49" charset="-122"/>
              </a:rPr>
              <a:t>基于工作过程的划分</a:t>
            </a:r>
          </a:p>
          <a:p>
            <a:pPr lvl="1" eaLnBrk="1" hangingPunct="1">
              <a:lnSpc>
                <a:spcPct val="140000"/>
              </a:lnSpc>
              <a:spcBef>
                <a:spcPct val="50000"/>
              </a:spcBef>
            </a:pPr>
            <a:r>
              <a:rPr lang="zh-CN" altLang="en-US" sz="2000" smtClean="0"/>
              <a:t>上层按照工作的流程分解</a:t>
            </a:r>
          </a:p>
          <a:p>
            <a:pPr lvl="1" eaLnBrk="1" hangingPunct="1">
              <a:lnSpc>
                <a:spcPct val="140000"/>
              </a:lnSpc>
              <a:spcBef>
                <a:spcPct val="50000"/>
              </a:spcBef>
            </a:pPr>
            <a:r>
              <a:rPr lang="zh-CN" altLang="en-US" sz="2000" smtClean="0"/>
              <a:t>下层按照工作的内容划分</a:t>
            </a:r>
          </a:p>
          <a:p>
            <a:pPr eaLnBrk="1" hangingPunct="1">
              <a:lnSpc>
                <a:spcPct val="140000"/>
              </a:lnSpc>
              <a:spcBef>
                <a:spcPct val="50000"/>
              </a:spcBef>
            </a:pPr>
            <a:endParaRPr lang="en-US" altLang="zh-CN" sz="2000" smtClean="0"/>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908"/>
    </mc:Choice>
    <mc:Fallback>
      <p:transition spd="slow" advTm="219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kumimoji="1" lang="zh-CN" altLang="en-US" smtClean="0"/>
              <a:t>软件项目分解</a:t>
            </a:r>
          </a:p>
        </p:txBody>
      </p:sp>
      <p:sp>
        <p:nvSpPr>
          <p:cNvPr id="19459" name="Rectangle 3"/>
          <p:cNvSpPr>
            <a:spLocks noGrp="1" noChangeArrowheads="1"/>
          </p:cNvSpPr>
          <p:nvPr>
            <p:ph type="body" idx="1"/>
          </p:nvPr>
        </p:nvSpPr>
        <p:spPr>
          <a:xfrm>
            <a:off x="539750" y="2060575"/>
            <a:ext cx="8424863" cy="4797425"/>
          </a:xfrm>
        </p:spPr>
        <p:txBody>
          <a:bodyPr/>
          <a:lstStyle/>
          <a:p>
            <a:pPr eaLnBrk="1" hangingPunct="1"/>
            <a:r>
              <a:rPr lang="zh-CN" altLang="en-US" sz="2000" smtClean="0">
                <a:solidFill>
                  <a:srgbClr val="CA5B08"/>
                </a:solidFill>
                <a:ea typeface="黑体" panose="02010609060101010101" pitchFamily="49" charset="-122"/>
              </a:rPr>
              <a:t>基于可交付成果的划分</a:t>
            </a:r>
            <a:r>
              <a:rPr lang="en-US" altLang="zh-CN" sz="2000" smtClean="0">
                <a:solidFill>
                  <a:srgbClr val="CA5B08"/>
                </a:solidFill>
                <a:ea typeface="黑体" panose="02010609060101010101" pitchFamily="49" charset="-122"/>
              </a:rPr>
              <a:t>——</a:t>
            </a:r>
            <a:r>
              <a:rPr lang="en-US" altLang="zh-CN" sz="2000" smtClean="0"/>
              <a:t>WBS</a:t>
            </a:r>
            <a:r>
              <a:rPr lang="zh-CN" altLang="en-US" sz="2000" smtClean="0"/>
              <a:t>举例</a:t>
            </a:r>
            <a:r>
              <a:rPr lang="en-US" altLang="zh-CN" sz="2000" smtClean="0"/>
              <a:t>:</a:t>
            </a:r>
            <a:r>
              <a:rPr lang="zh-CN" altLang="en-US" sz="2000" smtClean="0"/>
              <a:t>信息网络工程</a:t>
            </a:r>
          </a:p>
        </p:txBody>
      </p:sp>
      <p:grpSp>
        <p:nvGrpSpPr>
          <p:cNvPr id="248836" name="Group 4"/>
          <p:cNvGrpSpPr>
            <a:grpSpLocks/>
          </p:cNvGrpSpPr>
          <p:nvPr/>
        </p:nvGrpSpPr>
        <p:grpSpPr bwMode="auto">
          <a:xfrm>
            <a:off x="1006475" y="2636838"/>
            <a:ext cx="7453313" cy="3600450"/>
            <a:chOff x="272" y="1207"/>
            <a:chExt cx="4695" cy="2268"/>
          </a:xfrm>
        </p:grpSpPr>
        <p:grpSp>
          <p:nvGrpSpPr>
            <p:cNvPr id="19461" name="Group 5"/>
            <p:cNvGrpSpPr>
              <a:grpSpLocks/>
            </p:cNvGrpSpPr>
            <p:nvPr/>
          </p:nvGrpSpPr>
          <p:grpSpPr bwMode="auto">
            <a:xfrm>
              <a:off x="770" y="1207"/>
              <a:ext cx="4197" cy="2268"/>
              <a:chOff x="770" y="935"/>
              <a:chExt cx="4197" cy="2268"/>
            </a:xfrm>
          </p:grpSpPr>
          <p:sp>
            <p:nvSpPr>
              <p:cNvPr id="19465" name="Text Box 6"/>
              <p:cNvSpPr txBox="1">
                <a:spLocks noChangeArrowheads="1"/>
              </p:cNvSpPr>
              <p:nvPr/>
            </p:nvSpPr>
            <p:spPr bwMode="auto">
              <a:xfrm>
                <a:off x="2384" y="935"/>
                <a:ext cx="915" cy="297"/>
              </a:xfrm>
              <a:prstGeom prst="rect">
                <a:avLst/>
              </a:prstGeom>
              <a:solidFill>
                <a:srgbClr val="CA5B08"/>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600">
                    <a:solidFill>
                      <a:schemeClr val="bg1"/>
                    </a:solidFill>
                    <a:latin typeface="黑体" panose="02010609060101010101" pitchFamily="49" charset="-122"/>
                    <a:ea typeface="黑体" panose="02010609060101010101" pitchFamily="49" charset="-122"/>
                  </a:rPr>
                  <a:t>信息网络工程</a:t>
                </a:r>
              </a:p>
            </p:txBody>
          </p:sp>
          <p:sp>
            <p:nvSpPr>
              <p:cNvPr id="19466" name="Text Box 7"/>
              <p:cNvSpPr txBox="1">
                <a:spLocks noChangeArrowheads="1"/>
              </p:cNvSpPr>
              <p:nvPr/>
            </p:nvSpPr>
            <p:spPr bwMode="auto">
              <a:xfrm>
                <a:off x="1233" y="1877"/>
                <a:ext cx="796" cy="314"/>
              </a:xfrm>
              <a:prstGeom prst="rect">
                <a:avLst/>
              </a:prstGeom>
              <a:solidFill>
                <a:srgbClr val="CA5B08"/>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600">
                    <a:solidFill>
                      <a:schemeClr val="bg1"/>
                    </a:solidFill>
                    <a:latin typeface="黑体" panose="02010609060101010101" pitchFamily="49" charset="-122"/>
                    <a:ea typeface="黑体" panose="02010609060101010101" pitchFamily="49" charset="-122"/>
                  </a:rPr>
                  <a:t>结构化布线</a:t>
                </a:r>
              </a:p>
            </p:txBody>
          </p:sp>
          <p:sp>
            <p:nvSpPr>
              <p:cNvPr id="19467" name="Text Box 8"/>
              <p:cNvSpPr txBox="1">
                <a:spLocks noChangeArrowheads="1"/>
              </p:cNvSpPr>
              <p:nvPr/>
            </p:nvSpPr>
            <p:spPr bwMode="auto">
              <a:xfrm>
                <a:off x="3600" y="1895"/>
                <a:ext cx="872" cy="314"/>
              </a:xfrm>
              <a:prstGeom prst="rect">
                <a:avLst/>
              </a:prstGeom>
              <a:solidFill>
                <a:srgbClr val="CA5B08"/>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400">
                    <a:solidFill>
                      <a:schemeClr val="bg1"/>
                    </a:solidFill>
                    <a:latin typeface="黑体" panose="02010609060101010101" pitchFamily="49" charset="-122"/>
                    <a:ea typeface="黑体" panose="02010609060101010101" pitchFamily="49" charset="-122"/>
                  </a:rPr>
                  <a:t>网络平台建设</a:t>
                </a:r>
              </a:p>
            </p:txBody>
          </p:sp>
          <p:sp>
            <p:nvSpPr>
              <p:cNvPr id="19468" name="Text Box 9"/>
              <p:cNvSpPr txBox="1">
                <a:spLocks noChangeArrowheads="1"/>
              </p:cNvSpPr>
              <p:nvPr/>
            </p:nvSpPr>
            <p:spPr bwMode="auto">
              <a:xfrm>
                <a:off x="770" y="2906"/>
                <a:ext cx="527" cy="297"/>
              </a:xfrm>
              <a:prstGeom prst="rect">
                <a:avLst/>
              </a:prstGeom>
              <a:solidFill>
                <a:srgbClr val="CA5B08"/>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bg1"/>
                    </a:solidFill>
                    <a:latin typeface="黑体" panose="02010609060101010101" pitchFamily="49" charset="-122"/>
                    <a:ea typeface="黑体" panose="02010609060101010101" pitchFamily="49" charset="-122"/>
                  </a:rPr>
                  <a:t>布线设计</a:t>
                </a:r>
              </a:p>
            </p:txBody>
          </p:sp>
          <p:sp>
            <p:nvSpPr>
              <p:cNvPr id="19469" name="Text Box 10"/>
              <p:cNvSpPr txBox="1">
                <a:spLocks noChangeArrowheads="1"/>
              </p:cNvSpPr>
              <p:nvPr/>
            </p:nvSpPr>
            <p:spPr bwMode="auto">
              <a:xfrm>
                <a:off x="1373" y="2924"/>
                <a:ext cx="355" cy="279"/>
              </a:xfrm>
              <a:prstGeom prst="rect">
                <a:avLst/>
              </a:prstGeom>
              <a:solidFill>
                <a:srgbClr val="CA5B08"/>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bg1"/>
                    </a:solidFill>
                    <a:latin typeface="黑体" panose="02010609060101010101" pitchFamily="49" charset="-122"/>
                    <a:ea typeface="黑体" panose="02010609060101010101" pitchFamily="49" charset="-122"/>
                  </a:rPr>
                  <a:t>采购</a:t>
                </a:r>
              </a:p>
            </p:txBody>
          </p:sp>
          <p:sp>
            <p:nvSpPr>
              <p:cNvPr id="19470" name="Text Box 11"/>
              <p:cNvSpPr txBox="1">
                <a:spLocks noChangeArrowheads="1"/>
              </p:cNvSpPr>
              <p:nvPr/>
            </p:nvSpPr>
            <p:spPr bwMode="auto">
              <a:xfrm>
                <a:off x="1803" y="2924"/>
                <a:ext cx="344" cy="279"/>
              </a:xfrm>
              <a:prstGeom prst="rect">
                <a:avLst/>
              </a:prstGeom>
              <a:solidFill>
                <a:srgbClr val="CA5B08"/>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bg1"/>
                    </a:solidFill>
                    <a:latin typeface="黑体" panose="02010609060101010101" pitchFamily="49" charset="-122"/>
                    <a:ea typeface="黑体" panose="02010609060101010101" pitchFamily="49" charset="-122"/>
                  </a:rPr>
                  <a:t>布线</a:t>
                </a:r>
              </a:p>
            </p:txBody>
          </p:sp>
          <p:sp>
            <p:nvSpPr>
              <p:cNvPr id="19471" name="Text Box 12"/>
              <p:cNvSpPr txBox="1">
                <a:spLocks noChangeArrowheads="1"/>
              </p:cNvSpPr>
              <p:nvPr/>
            </p:nvSpPr>
            <p:spPr bwMode="auto">
              <a:xfrm>
                <a:off x="2212" y="2924"/>
                <a:ext cx="355" cy="279"/>
              </a:xfrm>
              <a:prstGeom prst="rect">
                <a:avLst/>
              </a:prstGeom>
              <a:solidFill>
                <a:srgbClr val="CA5B08"/>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bg1"/>
                    </a:solidFill>
                    <a:latin typeface="黑体" panose="02010609060101010101" pitchFamily="49" charset="-122"/>
                    <a:ea typeface="黑体" panose="02010609060101010101" pitchFamily="49" charset="-122"/>
                  </a:rPr>
                  <a:t>验收</a:t>
                </a:r>
              </a:p>
            </p:txBody>
          </p:sp>
          <p:sp>
            <p:nvSpPr>
              <p:cNvPr id="19472" name="Text Box 13"/>
              <p:cNvSpPr txBox="1">
                <a:spLocks noChangeArrowheads="1"/>
              </p:cNvSpPr>
              <p:nvPr/>
            </p:nvSpPr>
            <p:spPr bwMode="auto">
              <a:xfrm>
                <a:off x="2782" y="2924"/>
                <a:ext cx="538" cy="279"/>
              </a:xfrm>
              <a:prstGeom prst="rect">
                <a:avLst/>
              </a:prstGeom>
              <a:solidFill>
                <a:srgbClr val="CA5B08"/>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bg1"/>
                    </a:solidFill>
                    <a:latin typeface="黑体" panose="02010609060101010101" pitchFamily="49" charset="-122"/>
                    <a:ea typeface="黑体" panose="02010609060101010101" pitchFamily="49" charset="-122"/>
                  </a:rPr>
                  <a:t>方案设计</a:t>
                </a:r>
              </a:p>
            </p:txBody>
          </p:sp>
          <p:sp>
            <p:nvSpPr>
              <p:cNvPr id="19473" name="Text Box 14"/>
              <p:cNvSpPr txBox="1">
                <a:spLocks noChangeArrowheads="1"/>
              </p:cNvSpPr>
              <p:nvPr/>
            </p:nvSpPr>
            <p:spPr bwMode="auto">
              <a:xfrm>
                <a:off x="3428" y="2924"/>
                <a:ext cx="355" cy="262"/>
              </a:xfrm>
              <a:prstGeom prst="rect">
                <a:avLst/>
              </a:prstGeom>
              <a:solidFill>
                <a:srgbClr val="CA5B08"/>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bg1"/>
                    </a:solidFill>
                    <a:latin typeface="黑体" panose="02010609060101010101" pitchFamily="49" charset="-122"/>
                    <a:ea typeface="黑体" panose="02010609060101010101" pitchFamily="49" charset="-122"/>
                  </a:rPr>
                  <a:t>采购</a:t>
                </a:r>
              </a:p>
            </p:txBody>
          </p:sp>
          <p:sp>
            <p:nvSpPr>
              <p:cNvPr id="19474" name="Text Box 15"/>
              <p:cNvSpPr txBox="1">
                <a:spLocks noChangeArrowheads="1"/>
              </p:cNvSpPr>
              <p:nvPr/>
            </p:nvSpPr>
            <p:spPr bwMode="auto">
              <a:xfrm>
                <a:off x="3848" y="2924"/>
                <a:ext cx="721" cy="262"/>
              </a:xfrm>
              <a:prstGeom prst="rect">
                <a:avLst/>
              </a:prstGeom>
              <a:solidFill>
                <a:srgbClr val="CA5B08"/>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bg1"/>
                    </a:solidFill>
                    <a:latin typeface="黑体" panose="02010609060101010101" pitchFamily="49" charset="-122"/>
                    <a:ea typeface="黑体" panose="02010609060101010101" pitchFamily="49" charset="-122"/>
                  </a:rPr>
                  <a:t>网络平台实施</a:t>
                </a:r>
              </a:p>
            </p:txBody>
          </p:sp>
          <p:sp>
            <p:nvSpPr>
              <p:cNvPr id="19475" name="Text Box 16"/>
              <p:cNvSpPr txBox="1">
                <a:spLocks noChangeArrowheads="1"/>
              </p:cNvSpPr>
              <p:nvPr/>
            </p:nvSpPr>
            <p:spPr bwMode="auto">
              <a:xfrm>
                <a:off x="4623" y="2924"/>
                <a:ext cx="344" cy="262"/>
              </a:xfrm>
              <a:prstGeom prst="rect">
                <a:avLst/>
              </a:prstGeom>
              <a:solidFill>
                <a:srgbClr val="CA5B08"/>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bg1"/>
                    </a:solidFill>
                    <a:latin typeface="黑体" panose="02010609060101010101" pitchFamily="49" charset="-122"/>
                    <a:ea typeface="黑体" panose="02010609060101010101" pitchFamily="49" charset="-122"/>
                  </a:rPr>
                  <a:t>验收</a:t>
                </a:r>
              </a:p>
            </p:txBody>
          </p:sp>
          <p:sp>
            <p:nvSpPr>
              <p:cNvPr id="19476" name="Line 17"/>
              <p:cNvSpPr>
                <a:spLocks noChangeShapeType="1"/>
              </p:cNvSpPr>
              <p:nvPr/>
            </p:nvSpPr>
            <p:spPr bwMode="auto">
              <a:xfrm>
                <a:off x="1588" y="1598"/>
                <a:ext cx="2443"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77" name="Line 18"/>
              <p:cNvSpPr>
                <a:spLocks noChangeShapeType="1"/>
              </p:cNvSpPr>
              <p:nvPr/>
            </p:nvSpPr>
            <p:spPr bwMode="auto">
              <a:xfrm>
                <a:off x="2825" y="1232"/>
                <a:ext cx="0" cy="3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78" name="Line 19"/>
              <p:cNvSpPr>
                <a:spLocks noChangeShapeType="1"/>
              </p:cNvSpPr>
              <p:nvPr/>
            </p:nvSpPr>
            <p:spPr bwMode="auto">
              <a:xfrm>
                <a:off x="1588" y="1598"/>
                <a:ext cx="0" cy="279"/>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79" name="Line 20"/>
              <p:cNvSpPr>
                <a:spLocks noChangeShapeType="1"/>
              </p:cNvSpPr>
              <p:nvPr/>
            </p:nvSpPr>
            <p:spPr bwMode="auto">
              <a:xfrm>
                <a:off x="4042" y="1598"/>
                <a:ext cx="0" cy="29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80" name="Line 21"/>
              <p:cNvSpPr>
                <a:spLocks noChangeShapeType="1"/>
              </p:cNvSpPr>
              <p:nvPr/>
            </p:nvSpPr>
            <p:spPr bwMode="auto">
              <a:xfrm>
                <a:off x="1018" y="2592"/>
                <a:ext cx="134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81" name="Line 22"/>
              <p:cNvSpPr>
                <a:spLocks noChangeShapeType="1"/>
              </p:cNvSpPr>
              <p:nvPr/>
            </p:nvSpPr>
            <p:spPr bwMode="auto">
              <a:xfrm>
                <a:off x="1018" y="2592"/>
                <a:ext cx="0" cy="31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82" name="Line 23"/>
              <p:cNvSpPr>
                <a:spLocks noChangeShapeType="1"/>
              </p:cNvSpPr>
              <p:nvPr/>
            </p:nvSpPr>
            <p:spPr bwMode="auto">
              <a:xfrm>
                <a:off x="1577" y="2191"/>
                <a:ext cx="0" cy="73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83" name="Line 24"/>
              <p:cNvSpPr>
                <a:spLocks noChangeShapeType="1"/>
              </p:cNvSpPr>
              <p:nvPr/>
            </p:nvSpPr>
            <p:spPr bwMode="auto">
              <a:xfrm>
                <a:off x="1986" y="2592"/>
                <a:ext cx="0" cy="33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84" name="Line 25"/>
              <p:cNvSpPr>
                <a:spLocks noChangeShapeType="1"/>
              </p:cNvSpPr>
              <p:nvPr/>
            </p:nvSpPr>
            <p:spPr bwMode="auto">
              <a:xfrm>
                <a:off x="2363" y="2592"/>
                <a:ext cx="0" cy="33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85" name="Line 26"/>
              <p:cNvSpPr>
                <a:spLocks noChangeShapeType="1"/>
              </p:cNvSpPr>
              <p:nvPr/>
            </p:nvSpPr>
            <p:spPr bwMode="auto">
              <a:xfrm>
                <a:off x="3008" y="2592"/>
                <a:ext cx="1744"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86" name="Line 27"/>
              <p:cNvSpPr>
                <a:spLocks noChangeShapeType="1"/>
              </p:cNvSpPr>
              <p:nvPr/>
            </p:nvSpPr>
            <p:spPr bwMode="auto">
              <a:xfrm>
                <a:off x="3008" y="2592"/>
                <a:ext cx="0" cy="33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87" name="Line 28"/>
              <p:cNvSpPr>
                <a:spLocks noChangeShapeType="1"/>
              </p:cNvSpPr>
              <p:nvPr/>
            </p:nvSpPr>
            <p:spPr bwMode="auto">
              <a:xfrm>
                <a:off x="3579" y="2592"/>
                <a:ext cx="0" cy="33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88" name="Line 29"/>
              <p:cNvSpPr>
                <a:spLocks noChangeShapeType="1"/>
              </p:cNvSpPr>
              <p:nvPr/>
            </p:nvSpPr>
            <p:spPr bwMode="auto">
              <a:xfrm>
                <a:off x="4052" y="2209"/>
                <a:ext cx="0" cy="71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89" name="Line 30"/>
              <p:cNvSpPr>
                <a:spLocks noChangeShapeType="1"/>
              </p:cNvSpPr>
              <p:nvPr/>
            </p:nvSpPr>
            <p:spPr bwMode="auto">
              <a:xfrm>
                <a:off x="4752" y="2592"/>
                <a:ext cx="0" cy="33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248863" name="Text Box 31"/>
            <p:cNvSpPr txBox="1">
              <a:spLocks noChangeArrowheads="1"/>
            </p:cNvSpPr>
            <p:nvPr/>
          </p:nvSpPr>
          <p:spPr bwMode="auto">
            <a:xfrm>
              <a:off x="272" y="1230"/>
              <a:ext cx="408" cy="231"/>
            </a:xfrm>
            <a:prstGeom prst="rect">
              <a:avLst/>
            </a:prstGeom>
            <a:solidFill>
              <a:srgbClr val="FFCC00"/>
            </a:solidFill>
            <a:ln>
              <a:noFill/>
            </a:ln>
            <a:effectLst/>
            <a:extLst>
              <a:ext uri="{91240B29-F687-4F45-9708-019B960494DF}">
                <a14:hiddenLine xmlns:a14="http://schemas.microsoft.com/office/drawing/2010/main" w="12700"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kumimoji="1" sz="2400">
                  <a:solidFill>
                    <a:schemeClr val="tx1"/>
                  </a:solidFill>
                  <a:latin typeface="Times New Roman" pitchFamily="18" charset="0"/>
                  <a:ea typeface="宋体" pitchFamily="2" charset="-122"/>
                </a:defRPr>
              </a:lvl1pPr>
              <a:lvl2pPr>
                <a:spcBef>
                  <a:spcPct val="0"/>
                </a:spcBef>
                <a:defRPr kumimoji="1" sz="2400">
                  <a:solidFill>
                    <a:schemeClr val="tx1"/>
                  </a:solidFill>
                  <a:latin typeface="Times New Roman" pitchFamily="18" charset="0"/>
                  <a:ea typeface="宋体" pitchFamily="2" charset="-122"/>
                </a:defRPr>
              </a:lvl2pPr>
              <a:lvl3pPr>
                <a:spcBef>
                  <a:spcPct val="0"/>
                </a:spcBef>
                <a:defRPr kumimoji="1" sz="2400">
                  <a:solidFill>
                    <a:schemeClr val="tx1"/>
                  </a:solidFill>
                  <a:latin typeface="Times New Roman" pitchFamily="18" charset="0"/>
                  <a:ea typeface="宋体" pitchFamily="2" charset="-122"/>
                </a:defRPr>
              </a:lvl3pPr>
              <a:lvl4pPr>
                <a:spcBef>
                  <a:spcPct val="0"/>
                </a:spcBef>
                <a:defRPr kumimoji="1" sz="2400">
                  <a:solidFill>
                    <a:schemeClr val="tx1"/>
                  </a:solidFill>
                  <a:latin typeface="Times New Roman" pitchFamily="18" charset="0"/>
                  <a:ea typeface="宋体" pitchFamily="2" charset="-122"/>
                </a:defRPr>
              </a:lvl4pPr>
              <a:lvl5pPr>
                <a:spcBef>
                  <a:spcPct val="0"/>
                </a:spcBef>
                <a:defRPr kumimoji="1" sz="2400">
                  <a:solidFill>
                    <a:schemeClr val="tx1"/>
                  </a:solidFill>
                  <a:latin typeface="Times New Roman" pitchFamily="18" charset="0"/>
                  <a:ea typeface="宋体" pitchFamily="2" charset="-122"/>
                </a:defRPr>
              </a:lvl5pPr>
              <a:lvl6pPr fontAlgn="base">
                <a:spcBef>
                  <a:spcPct val="0"/>
                </a:spcBef>
                <a:spcAft>
                  <a:spcPct val="0"/>
                </a:spcAft>
                <a:defRPr kumimoji="1" sz="2400">
                  <a:solidFill>
                    <a:schemeClr val="tx1"/>
                  </a:solidFill>
                  <a:latin typeface="Times New Roman" pitchFamily="18" charset="0"/>
                  <a:ea typeface="宋体" pitchFamily="2" charset="-122"/>
                </a:defRPr>
              </a:lvl6pPr>
              <a:lvl7pPr fontAlgn="base">
                <a:spcBef>
                  <a:spcPct val="0"/>
                </a:spcBef>
                <a:spcAft>
                  <a:spcPct val="0"/>
                </a:spcAft>
                <a:defRPr kumimoji="1" sz="2400">
                  <a:solidFill>
                    <a:schemeClr val="tx1"/>
                  </a:solidFill>
                  <a:latin typeface="Times New Roman" pitchFamily="18" charset="0"/>
                  <a:ea typeface="宋体" pitchFamily="2" charset="-122"/>
                </a:defRPr>
              </a:lvl7pPr>
              <a:lvl8pPr fontAlgn="base">
                <a:spcBef>
                  <a:spcPct val="0"/>
                </a:spcBef>
                <a:spcAft>
                  <a:spcPct val="0"/>
                </a:spcAft>
                <a:defRPr kumimoji="1" sz="2400">
                  <a:solidFill>
                    <a:schemeClr val="tx1"/>
                  </a:solidFill>
                  <a:latin typeface="Times New Roman" pitchFamily="18" charset="0"/>
                  <a:ea typeface="宋体" pitchFamily="2" charset="-122"/>
                </a:defRPr>
              </a:lvl8pPr>
              <a:lvl9pPr fontAlgn="base">
                <a:spcBef>
                  <a:spcPct val="0"/>
                </a:spcBef>
                <a:spcAft>
                  <a:spcPct val="0"/>
                </a:spcAft>
                <a:defRPr kumimoji="1" sz="2400">
                  <a:solidFill>
                    <a:schemeClr val="tx1"/>
                  </a:solidFill>
                  <a:latin typeface="Times New Roman" pitchFamily="18" charset="0"/>
                  <a:ea typeface="宋体" pitchFamily="2" charset="-122"/>
                </a:defRPr>
              </a:lvl9pPr>
            </a:lstStyle>
            <a:p>
              <a:pPr>
                <a:spcBef>
                  <a:spcPct val="50000"/>
                </a:spcBef>
                <a:buClr>
                  <a:schemeClr val="tx2"/>
                </a:buClr>
                <a:buSzPct val="75000"/>
                <a:buFont typeface="Wingdings" pitchFamily="2" charset="2"/>
                <a:buNone/>
                <a:defRPr/>
              </a:pPr>
              <a:r>
                <a:rPr lang="en-US" altLang="zh-CN" sz="1800" smtClean="0">
                  <a:effectLst>
                    <a:outerShdw blurRad="38100" dist="38100" dir="2700000" algn="tl">
                      <a:srgbClr val="FFFFFF"/>
                    </a:outerShdw>
                  </a:effectLst>
                  <a:latin typeface="黑体" pitchFamily="2" charset="-122"/>
                  <a:ea typeface="黑体" pitchFamily="2" charset="-122"/>
                </a:rPr>
                <a:t>0</a:t>
              </a:r>
              <a:r>
                <a:rPr lang="zh-CN" altLang="en-US" sz="1800" smtClean="0">
                  <a:effectLst>
                    <a:outerShdw blurRad="38100" dist="38100" dir="2700000" algn="tl">
                      <a:srgbClr val="FFFFFF"/>
                    </a:outerShdw>
                  </a:effectLst>
                  <a:latin typeface="黑体" pitchFamily="2" charset="-122"/>
                  <a:ea typeface="黑体" pitchFamily="2" charset="-122"/>
                </a:rPr>
                <a:t>级</a:t>
              </a:r>
            </a:p>
          </p:txBody>
        </p:sp>
        <p:sp>
          <p:nvSpPr>
            <p:cNvPr id="248864" name="Text Box 32"/>
            <p:cNvSpPr txBox="1">
              <a:spLocks noChangeArrowheads="1"/>
            </p:cNvSpPr>
            <p:nvPr/>
          </p:nvSpPr>
          <p:spPr bwMode="auto">
            <a:xfrm>
              <a:off x="272" y="2156"/>
              <a:ext cx="408" cy="231"/>
            </a:xfrm>
            <a:prstGeom prst="rect">
              <a:avLst/>
            </a:prstGeom>
            <a:solidFill>
              <a:srgbClr val="FFCC00"/>
            </a:solidFill>
            <a:ln>
              <a:noFill/>
            </a:ln>
            <a:effectLst/>
            <a:extLst>
              <a:ext uri="{91240B29-F687-4F45-9708-019B960494DF}">
                <a14:hiddenLine xmlns:a14="http://schemas.microsoft.com/office/drawing/2010/main" w="12700"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kumimoji="1" sz="2400">
                  <a:solidFill>
                    <a:schemeClr val="tx1"/>
                  </a:solidFill>
                  <a:latin typeface="Times New Roman" pitchFamily="18" charset="0"/>
                  <a:ea typeface="宋体" pitchFamily="2" charset="-122"/>
                </a:defRPr>
              </a:lvl1pPr>
              <a:lvl2pPr>
                <a:spcBef>
                  <a:spcPct val="0"/>
                </a:spcBef>
                <a:defRPr kumimoji="1" sz="2400">
                  <a:solidFill>
                    <a:schemeClr val="tx1"/>
                  </a:solidFill>
                  <a:latin typeface="Times New Roman" pitchFamily="18" charset="0"/>
                  <a:ea typeface="宋体" pitchFamily="2" charset="-122"/>
                </a:defRPr>
              </a:lvl2pPr>
              <a:lvl3pPr>
                <a:spcBef>
                  <a:spcPct val="0"/>
                </a:spcBef>
                <a:defRPr kumimoji="1" sz="2400">
                  <a:solidFill>
                    <a:schemeClr val="tx1"/>
                  </a:solidFill>
                  <a:latin typeface="Times New Roman" pitchFamily="18" charset="0"/>
                  <a:ea typeface="宋体" pitchFamily="2" charset="-122"/>
                </a:defRPr>
              </a:lvl3pPr>
              <a:lvl4pPr>
                <a:spcBef>
                  <a:spcPct val="0"/>
                </a:spcBef>
                <a:defRPr kumimoji="1" sz="2400">
                  <a:solidFill>
                    <a:schemeClr val="tx1"/>
                  </a:solidFill>
                  <a:latin typeface="Times New Roman" pitchFamily="18" charset="0"/>
                  <a:ea typeface="宋体" pitchFamily="2" charset="-122"/>
                </a:defRPr>
              </a:lvl4pPr>
              <a:lvl5pPr>
                <a:spcBef>
                  <a:spcPct val="0"/>
                </a:spcBef>
                <a:defRPr kumimoji="1" sz="2400">
                  <a:solidFill>
                    <a:schemeClr val="tx1"/>
                  </a:solidFill>
                  <a:latin typeface="Times New Roman" pitchFamily="18" charset="0"/>
                  <a:ea typeface="宋体" pitchFamily="2" charset="-122"/>
                </a:defRPr>
              </a:lvl5pPr>
              <a:lvl6pPr fontAlgn="base">
                <a:spcBef>
                  <a:spcPct val="0"/>
                </a:spcBef>
                <a:spcAft>
                  <a:spcPct val="0"/>
                </a:spcAft>
                <a:defRPr kumimoji="1" sz="2400">
                  <a:solidFill>
                    <a:schemeClr val="tx1"/>
                  </a:solidFill>
                  <a:latin typeface="Times New Roman" pitchFamily="18" charset="0"/>
                  <a:ea typeface="宋体" pitchFamily="2" charset="-122"/>
                </a:defRPr>
              </a:lvl6pPr>
              <a:lvl7pPr fontAlgn="base">
                <a:spcBef>
                  <a:spcPct val="0"/>
                </a:spcBef>
                <a:spcAft>
                  <a:spcPct val="0"/>
                </a:spcAft>
                <a:defRPr kumimoji="1" sz="2400">
                  <a:solidFill>
                    <a:schemeClr val="tx1"/>
                  </a:solidFill>
                  <a:latin typeface="Times New Roman" pitchFamily="18" charset="0"/>
                  <a:ea typeface="宋体" pitchFamily="2" charset="-122"/>
                </a:defRPr>
              </a:lvl7pPr>
              <a:lvl8pPr fontAlgn="base">
                <a:spcBef>
                  <a:spcPct val="0"/>
                </a:spcBef>
                <a:spcAft>
                  <a:spcPct val="0"/>
                </a:spcAft>
                <a:defRPr kumimoji="1" sz="2400">
                  <a:solidFill>
                    <a:schemeClr val="tx1"/>
                  </a:solidFill>
                  <a:latin typeface="Times New Roman" pitchFamily="18" charset="0"/>
                  <a:ea typeface="宋体" pitchFamily="2" charset="-122"/>
                </a:defRPr>
              </a:lvl8pPr>
              <a:lvl9pPr fontAlgn="base">
                <a:spcBef>
                  <a:spcPct val="0"/>
                </a:spcBef>
                <a:spcAft>
                  <a:spcPct val="0"/>
                </a:spcAft>
                <a:defRPr kumimoji="1" sz="2400">
                  <a:solidFill>
                    <a:schemeClr val="tx1"/>
                  </a:solidFill>
                  <a:latin typeface="Times New Roman" pitchFamily="18" charset="0"/>
                  <a:ea typeface="宋体" pitchFamily="2" charset="-122"/>
                </a:defRPr>
              </a:lvl9pPr>
            </a:lstStyle>
            <a:p>
              <a:pPr>
                <a:spcBef>
                  <a:spcPct val="50000"/>
                </a:spcBef>
                <a:buClr>
                  <a:schemeClr val="tx2"/>
                </a:buClr>
                <a:buSzPct val="75000"/>
                <a:buFont typeface="Wingdings" pitchFamily="2" charset="2"/>
                <a:buNone/>
                <a:defRPr/>
              </a:pPr>
              <a:r>
                <a:rPr lang="en-US" altLang="zh-CN" sz="1800" smtClean="0">
                  <a:effectLst>
                    <a:outerShdw blurRad="38100" dist="38100" dir="2700000" algn="tl">
                      <a:srgbClr val="FFFFFF"/>
                    </a:outerShdw>
                  </a:effectLst>
                  <a:latin typeface="黑体" pitchFamily="2" charset="-122"/>
                  <a:ea typeface="黑体" pitchFamily="2" charset="-122"/>
                </a:rPr>
                <a:t>1</a:t>
              </a:r>
              <a:r>
                <a:rPr lang="zh-CN" altLang="en-US" sz="1800" smtClean="0">
                  <a:effectLst>
                    <a:outerShdw blurRad="38100" dist="38100" dir="2700000" algn="tl">
                      <a:srgbClr val="FFFFFF"/>
                    </a:outerShdw>
                  </a:effectLst>
                  <a:latin typeface="黑体" pitchFamily="2" charset="-122"/>
                  <a:ea typeface="黑体" pitchFamily="2" charset="-122"/>
                </a:rPr>
                <a:t>级</a:t>
              </a:r>
            </a:p>
          </p:txBody>
        </p:sp>
        <p:sp>
          <p:nvSpPr>
            <p:cNvPr id="248865" name="Text Box 33"/>
            <p:cNvSpPr txBox="1">
              <a:spLocks noChangeArrowheads="1"/>
            </p:cNvSpPr>
            <p:nvPr/>
          </p:nvSpPr>
          <p:spPr bwMode="auto">
            <a:xfrm>
              <a:off x="272" y="3199"/>
              <a:ext cx="408" cy="231"/>
            </a:xfrm>
            <a:prstGeom prst="rect">
              <a:avLst/>
            </a:prstGeom>
            <a:solidFill>
              <a:srgbClr val="FFCC00"/>
            </a:solidFill>
            <a:ln>
              <a:noFill/>
            </a:ln>
            <a:effectLst/>
            <a:extLst>
              <a:ext uri="{91240B29-F687-4F45-9708-019B960494DF}">
                <a14:hiddenLine xmlns:a14="http://schemas.microsoft.com/office/drawing/2010/main" w="12700"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kumimoji="1" sz="2400">
                  <a:solidFill>
                    <a:schemeClr val="tx1"/>
                  </a:solidFill>
                  <a:latin typeface="Times New Roman" pitchFamily="18" charset="0"/>
                  <a:ea typeface="宋体" pitchFamily="2" charset="-122"/>
                </a:defRPr>
              </a:lvl1pPr>
              <a:lvl2pPr>
                <a:spcBef>
                  <a:spcPct val="0"/>
                </a:spcBef>
                <a:defRPr kumimoji="1" sz="2400">
                  <a:solidFill>
                    <a:schemeClr val="tx1"/>
                  </a:solidFill>
                  <a:latin typeface="Times New Roman" pitchFamily="18" charset="0"/>
                  <a:ea typeface="宋体" pitchFamily="2" charset="-122"/>
                </a:defRPr>
              </a:lvl2pPr>
              <a:lvl3pPr>
                <a:spcBef>
                  <a:spcPct val="0"/>
                </a:spcBef>
                <a:defRPr kumimoji="1" sz="2400">
                  <a:solidFill>
                    <a:schemeClr val="tx1"/>
                  </a:solidFill>
                  <a:latin typeface="Times New Roman" pitchFamily="18" charset="0"/>
                  <a:ea typeface="宋体" pitchFamily="2" charset="-122"/>
                </a:defRPr>
              </a:lvl3pPr>
              <a:lvl4pPr>
                <a:spcBef>
                  <a:spcPct val="0"/>
                </a:spcBef>
                <a:defRPr kumimoji="1" sz="2400">
                  <a:solidFill>
                    <a:schemeClr val="tx1"/>
                  </a:solidFill>
                  <a:latin typeface="Times New Roman" pitchFamily="18" charset="0"/>
                  <a:ea typeface="宋体" pitchFamily="2" charset="-122"/>
                </a:defRPr>
              </a:lvl4pPr>
              <a:lvl5pPr>
                <a:spcBef>
                  <a:spcPct val="0"/>
                </a:spcBef>
                <a:defRPr kumimoji="1" sz="2400">
                  <a:solidFill>
                    <a:schemeClr val="tx1"/>
                  </a:solidFill>
                  <a:latin typeface="Times New Roman" pitchFamily="18" charset="0"/>
                  <a:ea typeface="宋体" pitchFamily="2" charset="-122"/>
                </a:defRPr>
              </a:lvl5pPr>
              <a:lvl6pPr fontAlgn="base">
                <a:spcBef>
                  <a:spcPct val="0"/>
                </a:spcBef>
                <a:spcAft>
                  <a:spcPct val="0"/>
                </a:spcAft>
                <a:defRPr kumimoji="1" sz="2400">
                  <a:solidFill>
                    <a:schemeClr val="tx1"/>
                  </a:solidFill>
                  <a:latin typeface="Times New Roman" pitchFamily="18" charset="0"/>
                  <a:ea typeface="宋体" pitchFamily="2" charset="-122"/>
                </a:defRPr>
              </a:lvl6pPr>
              <a:lvl7pPr fontAlgn="base">
                <a:spcBef>
                  <a:spcPct val="0"/>
                </a:spcBef>
                <a:spcAft>
                  <a:spcPct val="0"/>
                </a:spcAft>
                <a:defRPr kumimoji="1" sz="2400">
                  <a:solidFill>
                    <a:schemeClr val="tx1"/>
                  </a:solidFill>
                  <a:latin typeface="Times New Roman" pitchFamily="18" charset="0"/>
                  <a:ea typeface="宋体" pitchFamily="2" charset="-122"/>
                </a:defRPr>
              </a:lvl7pPr>
              <a:lvl8pPr fontAlgn="base">
                <a:spcBef>
                  <a:spcPct val="0"/>
                </a:spcBef>
                <a:spcAft>
                  <a:spcPct val="0"/>
                </a:spcAft>
                <a:defRPr kumimoji="1" sz="2400">
                  <a:solidFill>
                    <a:schemeClr val="tx1"/>
                  </a:solidFill>
                  <a:latin typeface="Times New Roman" pitchFamily="18" charset="0"/>
                  <a:ea typeface="宋体" pitchFamily="2" charset="-122"/>
                </a:defRPr>
              </a:lvl8pPr>
              <a:lvl9pPr fontAlgn="base">
                <a:spcBef>
                  <a:spcPct val="0"/>
                </a:spcBef>
                <a:spcAft>
                  <a:spcPct val="0"/>
                </a:spcAft>
                <a:defRPr kumimoji="1" sz="2400">
                  <a:solidFill>
                    <a:schemeClr val="tx1"/>
                  </a:solidFill>
                  <a:latin typeface="Times New Roman" pitchFamily="18" charset="0"/>
                  <a:ea typeface="宋体" pitchFamily="2" charset="-122"/>
                </a:defRPr>
              </a:lvl9pPr>
            </a:lstStyle>
            <a:p>
              <a:pPr>
                <a:spcBef>
                  <a:spcPct val="50000"/>
                </a:spcBef>
                <a:buClr>
                  <a:schemeClr val="tx2"/>
                </a:buClr>
                <a:buSzPct val="75000"/>
                <a:buFont typeface="Wingdings" pitchFamily="2" charset="2"/>
                <a:buNone/>
                <a:defRPr/>
              </a:pPr>
              <a:r>
                <a:rPr lang="en-US" altLang="zh-CN" sz="1800" smtClean="0">
                  <a:effectLst>
                    <a:outerShdw blurRad="38100" dist="38100" dir="2700000" algn="tl">
                      <a:srgbClr val="FFFFFF"/>
                    </a:outerShdw>
                  </a:effectLst>
                  <a:latin typeface="黑体" pitchFamily="2" charset="-122"/>
                  <a:ea typeface="黑体" pitchFamily="2" charset="-122"/>
                </a:rPr>
                <a:t>2</a:t>
              </a:r>
              <a:r>
                <a:rPr lang="zh-CN" altLang="en-US" sz="1800" smtClean="0">
                  <a:effectLst>
                    <a:outerShdw blurRad="38100" dist="38100" dir="2700000" algn="tl">
                      <a:srgbClr val="FFFFFF"/>
                    </a:outerShdw>
                  </a:effectLst>
                  <a:latin typeface="黑体" pitchFamily="2" charset="-122"/>
                  <a:ea typeface="黑体" pitchFamily="2" charset="-122"/>
                </a:rPr>
                <a:t>级</a:t>
              </a: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729"/>
    </mc:Choice>
    <mc:Fallback>
      <p:transition spd="slow" advTm="607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2" presetClass="entr" presetSubtype="4" fill="hold" nodeType="clickEffect">
                                  <p:stCondLst>
                                    <p:cond delay="0"/>
                                  </p:stCondLst>
                                  <p:childTnLst>
                                    <p:set>
                                      <p:cBhvr>
                                        <p:cTn id="10" dur="1" fill="hold">
                                          <p:stCondLst>
                                            <p:cond delay="0"/>
                                          </p:stCondLst>
                                        </p:cTn>
                                        <p:tgtEl>
                                          <p:spTgt spid="248836"/>
                                        </p:tgtEl>
                                        <p:attrNameLst>
                                          <p:attrName>style.visibility</p:attrName>
                                        </p:attrNameLst>
                                      </p:cBhvr>
                                      <p:to>
                                        <p:strVal val="visible"/>
                                      </p:to>
                                    </p:set>
                                    <p:anim calcmode="lin" valueType="num">
                                      <p:cBhvr additive="base">
                                        <p:cTn id="11" dur="500" fill="hold"/>
                                        <p:tgtEl>
                                          <p:spTgt spid="248836"/>
                                        </p:tgtEl>
                                        <p:attrNameLst>
                                          <p:attrName>ppt_x</p:attrName>
                                        </p:attrNameLst>
                                      </p:cBhvr>
                                      <p:tavLst>
                                        <p:tav tm="0">
                                          <p:val>
                                            <p:strVal val="#ppt_x"/>
                                          </p:val>
                                        </p:tav>
                                        <p:tav tm="100000">
                                          <p:val>
                                            <p:strVal val="#ppt_x"/>
                                          </p:val>
                                        </p:tav>
                                      </p:tavLst>
                                    </p:anim>
                                    <p:anim calcmode="lin" valueType="num">
                                      <p:cBhvr additive="base">
                                        <p:cTn id="12" dur="500" fill="hold"/>
                                        <p:tgtEl>
                                          <p:spTgt spid="2488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kumimoji="1" lang="zh-CN" altLang="en-US" smtClean="0"/>
              <a:t>软件项目分解</a:t>
            </a:r>
          </a:p>
        </p:txBody>
      </p:sp>
      <p:sp>
        <p:nvSpPr>
          <p:cNvPr id="20483" name="Rectangle 3"/>
          <p:cNvSpPr>
            <a:spLocks noGrp="1" noChangeArrowheads="1"/>
          </p:cNvSpPr>
          <p:nvPr>
            <p:ph type="body" idx="1"/>
          </p:nvPr>
        </p:nvSpPr>
        <p:spPr>
          <a:xfrm>
            <a:off x="323850" y="2060575"/>
            <a:ext cx="8820150" cy="4797425"/>
          </a:xfrm>
        </p:spPr>
        <p:txBody>
          <a:bodyPr/>
          <a:lstStyle/>
          <a:p>
            <a:pPr eaLnBrk="1" hangingPunct="1"/>
            <a:r>
              <a:rPr lang="zh-CN" altLang="en-US" sz="2000" smtClean="0">
                <a:solidFill>
                  <a:srgbClr val="CA5B08"/>
                </a:solidFill>
                <a:ea typeface="黑体" panose="02010609060101010101" pitchFamily="49" charset="-122"/>
              </a:rPr>
              <a:t>基于工作过程的划分</a:t>
            </a:r>
            <a:r>
              <a:rPr lang="en-US" altLang="zh-CN" sz="2000" smtClean="0">
                <a:solidFill>
                  <a:srgbClr val="CA5B08"/>
                </a:solidFill>
                <a:ea typeface="黑体" panose="02010609060101010101" pitchFamily="49" charset="-122"/>
              </a:rPr>
              <a:t>——</a:t>
            </a:r>
            <a:r>
              <a:rPr lang="en-US" altLang="zh-CN" sz="2000" smtClean="0"/>
              <a:t>WBS</a:t>
            </a:r>
            <a:r>
              <a:rPr lang="zh-CN" altLang="en-US" sz="2000" smtClean="0"/>
              <a:t>举例</a:t>
            </a:r>
            <a:r>
              <a:rPr lang="en-US" altLang="zh-CN" sz="2000" smtClean="0"/>
              <a:t>:</a:t>
            </a:r>
            <a:r>
              <a:rPr lang="zh-CN" altLang="en-US" sz="2000" smtClean="0"/>
              <a:t>网络系统工程</a:t>
            </a:r>
          </a:p>
        </p:txBody>
      </p:sp>
      <p:grpSp>
        <p:nvGrpSpPr>
          <p:cNvPr id="249860" name="Group 4"/>
          <p:cNvGrpSpPr>
            <a:grpSpLocks/>
          </p:cNvGrpSpPr>
          <p:nvPr/>
        </p:nvGrpSpPr>
        <p:grpSpPr bwMode="auto">
          <a:xfrm>
            <a:off x="777875" y="2744788"/>
            <a:ext cx="7610475" cy="3924300"/>
            <a:chOff x="385" y="1570"/>
            <a:chExt cx="4794" cy="2472"/>
          </a:xfrm>
        </p:grpSpPr>
        <p:sp>
          <p:nvSpPr>
            <p:cNvPr id="20485" name="Text Box 5"/>
            <p:cNvSpPr txBox="1">
              <a:spLocks noChangeArrowheads="1"/>
            </p:cNvSpPr>
            <p:nvPr/>
          </p:nvSpPr>
          <p:spPr bwMode="auto">
            <a:xfrm>
              <a:off x="3039" y="1583"/>
              <a:ext cx="526" cy="225"/>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网络系统</a:t>
              </a:r>
            </a:p>
          </p:txBody>
        </p:sp>
        <p:sp>
          <p:nvSpPr>
            <p:cNvPr id="20486" name="Line 6"/>
            <p:cNvSpPr>
              <a:spLocks noChangeShapeType="1"/>
            </p:cNvSpPr>
            <p:nvPr/>
          </p:nvSpPr>
          <p:spPr bwMode="auto">
            <a:xfrm>
              <a:off x="1375" y="2159"/>
              <a:ext cx="3501" cy="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20487" name="Group 7"/>
            <p:cNvGrpSpPr>
              <a:grpSpLocks/>
            </p:cNvGrpSpPr>
            <p:nvPr/>
          </p:nvGrpSpPr>
          <p:grpSpPr bwMode="auto">
            <a:xfrm>
              <a:off x="4037" y="2159"/>
              <a:ext cx="375" cy="605"/>
              <a:chOff x="4302" y="2159"/>
              <a:chExt cx="375" cy="605"/>
            </a:xfrm>
          </p:grpSpPr>
          <p:sp>
            <p:nvSpPr>
              <p:cNvPr id="20532" name="Text Box 8"/>
              <p:cNvSpPr txBox="1">
                <a:spLocks noChangeArrowheads="1"/>
              </p:cNvSpPr>
              <p:nvPr/>
            </p:nvSpPr>
            <p:spPr bwMode="auto">
              <a:xfrm>
                <a:off x="4302" y="2539"/>
                <a:ext cx="375" cy="225"/>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培训</a:t>
                </a:r>
              </a:p>
            </p:txBody>
          </p:sp>
          <p:sp>
            <p:nvSpPr>
              <p:cNvPr id="20533" name="Line 9"/>
              <p:cNvSpPr>
                <a:spLocks noChangeShapeType="1"/>
              </p:cNvSpPr>
              <p:nvPr/>
            </p:nvSpPr>
            <p:spPr bwMode="auto">
              <a:xfrm>
                <a:off x="4468" y="2159"/>
                <a:ext cx="0" cy="38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20488" name="Line 10"/>
            <p:cNvSpPr>
              <a:spLocks noChangeShapeType="1"/>
            </p:cNvSpPr>
            <p:nvPr/>
          </p:nvSpPr>
          <p:spPr bwMode="auto">
            <a:xfrm>
              <a:off x="3274" y="1808"/>
              <a:ext cx="0" cy="35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20489" name="Group 11"/>
            <p:cNvGrpSpPr>
              <a:grpSpLocks/>
            </p:cNvGrpSpPr>
            <p:nvPr/>
          </p:nvGrpSpPr>
          <p:grpSpPr bwMode="auto">
            <a:xfrm>
              <a:off x="1065" y="2159"/>
              <a:ext cx="613" cy="1883"/>
              <a:chOff x="453" y="2159"/>
              <a:chExt cx="613" cy="1883"/>
            </a:xfrm>
          </p:grpSpPr>
          <p:sp>
            <p:nvSpPr>
              <p:cNvPr id="20523" name="Line 12"/>
              <p:cNvSpPr>
                <a:spLocks noChangeShapeType="1"/>
              </p:cNvSpPr>
              <p:nvPr/>
            </p:nvSpPr>
            <p:spPr bwMode="auto">
              <a:xfrm>
                <a:off x="764" y="2159"/>
                <a:ext cx="0" cy="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20524" name="Group 13"/>
              <p:cNvGrpSpPr>
                <a:grpSpLocks/>
              </p:cNvGrpSpPr>
              <p:nvPr/>
            </p:nvGrpSpPr>
            <p:grpSpPr bwMode="auto">
              <a:xfrm>
                <a:off x="453" y="2511"/>
                <a:ext cx="613" cy="1531"/>
                <a:chOff x="453" y="2511"/>
                <a:chExt cx="613" cy="1531"/>
              </a:xfrm>
            </p:grpSpPr>
            <p:sp>
              <p:nvSpPr>
                <p:cNvPr id="20525" name="Text Box 14"/>
                <p:cNvSpPr txBox="1">
                  <a:spLocks noChangeArrowheads="1"/>
                </p:cNvSpPr>
                <p:nvPr/>
              </p:nvSpPr>
              <p:spPr bwMode="auto">
                <a:xfrm>
                  <a:off x="520" y="2511"/>
                  <a:ext cx="506" cy="239"/>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设备准备</a:t>
                  </a:r>
                </a:p>
              </p:txBody>
            </p:sp>
            <p:sp>
              <p:nvSpPr>
                <p:cNvPr id="20526" name="Text Box 15"/>
                <p:cNvSpPr txBox="1">
                  <a:spLocks noChangeArrowheads="1"/>
                </p:cNvSpPr>
                <p:nvPr/>
              </p:nvSpPr>
              <p:spPr bwMode="auto">
                <a:xfrm>
                  <a:off x="453" y="3228"/>
                  <a:ext cx="250" cy="588"/>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设备采购</a:t>
                  </a:r>
                </a:p>
              </p:txBody>
            </p:sp>
            <p:sp>
              <p:nvSpPr>
                <p:cNvPr id="20527" name="Text Box 16"/>
                <p:cNvSpPr txBox="1">
                  <a:spLocks noChangeArrowheads="1"/>
                </p:cNvSpPr>
                <p:nvPr/>
              </p:nvSpPr>
              <p:spPr bwMode="auto">
                <a:xfrm>
                  <a:off x="839" y="3228"/>
                  <a:ext cx="227" cy="814"/>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设备验收交接</a:t>
                  </a:r>
                </a:p>
              </p:txBody>
            </p:sp>
            <p:sp>
              <p:nvSpPr>
                <p:cNvPr id="20528" name="Line 17"/>
                <p:cNvSpPr>
                  <a:spLocks noChangeShapeType="1"/>
                </p:cNvSpPr>
                <p:nvPr/>
              </p:nvSpPr>
              <p:spPr bwMode="auto">
                <a:xfrm>
                  <a:off x="576" y="2975"/>
                  <a:ext cx="376" cy="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29" name="Line 18"/>
                <p:cNvSpPr>
                  <a:spLocks noChangeShapeType="1"/>
                </p:cNvSpPr>
                <p:nvPr/>
              </p:nvSpPr>
              <p:spPr bwMode="auto">
                <a:xfrm>
                  <a:off x="567" y="2975"/>
                  <a:ext cx="0" cy="25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30" name="Line 19"/>
                <p:cNvSpPr>
                  <a:spLocks noChangeShapeType="1"/>
                </p:cNvSpPr>
                <p:nvPr/>
              </p:nvSpPr>
              <p:spPr bwMode="auto">
                <a:xfrm>
                  <a:off x="952" y="2975"/>
                  <a:ext cx="0" cy="25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31" name="Line 20"/>
                <p:cNvSpPr>
                  <a:spLocks noChangeShapeType="1"/>
                </p:cNvSpPr>
                <p:nvPr/>
              </p:nvSpPr>
              <p:spPr bwMode="auto">
                <a:xfrm>
                  <a:off x="756" y="2750"/>
                  <a:ext cx="0" cy="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grpSp>
          <p:nvGrpSpPr>
            <p:cNvPr id="20490" name="Group 21"/>
            <p:cNvGrpSpPr>
              <a:grpSpLocks/>
            </p:cNvGrpSpPr>
            <p:nvPr/>
          </p:nvGrpSpPr>
          <p:grpSpPr bwMode="auto">
            <a:xfrm>
              <a:off x="1920" y="2159"/>
              <a:ext cx="711" cy="1634"/>
              <a:chOff x="1647" y="2159"/>
              <a:chExt cx="711" cy="1634"/>
            </a:xfrm>
          </p:grpSpPr>
          <p:sp>
            <p:nvSpPr>
              <p:cNvPr id="20515" name="Text Box 22"/>
              <p:cNvSpPr txBox="1">
                <a:spLocks noChangeArrowheads="1"/>
              </p:cNvSpPr>
              <p:nvPr/>
            </p:nvSpPr>
            <p:spPr bwMode="auto">
              <a:xfrm>
                <a:off x="1647" y="2511"/>
                <a:ext cx="711" cy="253"/>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网络系统设计</a:t>
                </a:r>
              </a:p>
            </p:txBody>
          </p:sp>
          <p:sp>
            <p:nvSpPr>
              <p:cNvPr id="20516" name="Text Box 23"/>
              <p:cNvSpPr txBox="1">
                <a:spLocks noChangeArrowheads="1"/>
              </p:cNvSpPr>
              <p:nvPr/>
            </p:nvSpPr>
            <p:spPr bwMode="auto">
              <a:xfrm>
                <a:off x="1680" y="3228"/>
                <a:ext cx="225" cy="565"/>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布线设计</a:t>
                </a:r>
              </a:p>
            </p:txBody>
          </p:sp>
          <p:sp>
            <p:nvSpPr>
              <p:cNvPr id="20517" name="Text Box 24"/>
              <p:cNvSpPr txBox="1">
                <a:spLocks noChangeArrowheads="1"/>
              </p:cNvSpPr>
              <p:nvPr/>
            </p:nvSpPr>
            <p:spPr bwMode="auto">
              <a:xfrm>
                <a:off x="2096" y="3228"/>
                <a:ext cx="217" cy="565"/>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平台设计</a:t>
                </a:r>
              </a:p>
            </p:txBody>
          </p:sp>
          <p:sp>
            <p:nvSpPr>
              <p:cNvPr id="20518" name="Line 25"/>
              <p:cNvSpPr>
                <a:spLocks noChangeShapeType="1"/>
              </p:cNvSpPr>
              <p:nvPr/>
            </p:nvSpPr>
            <p:spPr bwMode="auto">
              <a:xfrm>
                <a:off x="1987" y="2159"/>
                <a:ext cx="0" cy="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19" name="Line 26"/>
              <p:cNvSpPr>
                <a:spLocks noChangeShapeType="1"/>
              </p:cNvSpPr>
              <p:nvPr/>
            </p:nvSpPr>
            <p:spPr bwMode="auto">
              <a:xfrm flipV="1">
                <a:off x="1769" y="2975"/>
                <a:ext cx="445" cy="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20" name="Line 27"/>
              <p:cNvSpPr>
                <a:spLocks noChangeShapeType="1"/>
              </p:cNvSpPr>
              <p:nvPr/>
            </p:nvSpPr>
            <p:spPr bwMode="auto">
              <a:xfrm>
                <a:off x="1769" y="2975"/>
                <a:ext cx="0" cy="25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21" name="Line 28"/>
              <p:cNvSpPr>
                <a:spLocks noChangeShapeType="1"/>
              </p:cNvSpPr>
              <p:nvPr/>
            </p:nvSpPr>
            <p:spPr bwMode="auto">
              <a:xfrm>
                <a:off x="2214" y="2975"/>
                <a:ext cx="0" cy="25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22" name="Line 29"/>
              <p:cNvSpPr>
                <a:spLocks noChangeShapeType="1"/>
              </p:cNvSpPr>
              <p:nvPr/>
            </p:nvSpPr>
            <p:spPr bwMode="auto">
              <a:xfrm>
                <a:off x="1987" y="2764"/>
                <a:ext cx="0" cy="21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20491" name="Group 30"/>
            <p:cNvGrpSpPr>
              <a:grpSpLocks/>
            </p:cNvGrpSpPr>
            <p:nvPr/>
          </p:nvGrpSpPr>
          <p:grpSpPr bwMode="auto">
            <a:xfrm>
              <a:off x="4604" y="2159"/>
              <a:ext cx="575" cy="1589"/>
              <a:chOff x="4868" y="2159"/>
              <a:chExt cx="575" cy="1589"/>
            </a:xfrm>
          </p:grpSpPr>
          <p:sp>
            <p:nvSpPr>
              <p:cNvPr id="20507" name="Text Box 31"/>
              <p:cNvSpPr txBox="1">
                <a:spLocks noChangeArrowheads="1"/>
              </p:cNvSpPr>
              <p:nvPr/>
            </p:nvSpPr>
            <p:spPr bwMode="auto">
              <a:xfrm>
                <a:off x="4905" y="2539"/>
                <a:ext cx="538" cy="225"/>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工程实施</a:t>
                </a:r>
              </a:p>
            </p:txBody>
          </p:sp>
          <p:sp>
            <p:nvSpPr>
              <p:cNvPr id="20508" name="Text Box 32"/>
              <p:cNvSpPr txBox="1">
                <a:spLocks noChangeArrowheads="1"/>
              </p:cNvSpPr>
              <p:nvPr/>
            </p:nvSpPr>
            <p:spPr bwMode="auto">
              <a:xfrm>
                <a:off x="4868" y="3228"/>
                <a:ext cx="212" cy="520"/>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布线实施</a:t>
                </a:r>
              </a:p>
            </p:txBody>
          </p:sp>
          <p:sp>
            <p:nvSpPr>
              <p:cNvPr id="20509" name="Text Box 33"/>
              <p:cNvSpPr txBox="1">
                <a:spLocks noChangeArrowheads="1"/>
              </p:cNvSpPr>
              <p:nvPr/>
            </p:nvSpPr>
            <p:spPr bwMode="auto">
              <a:xfrm>
                <a:off x="5219" y="3228"/>
                <a:ext cx="201" cy="520"/>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网络集成</a:t>
                </a:r>
              </a:p>
            </p:txBody>
          </p:sp>
          <p:sp>
            <p:nvSpPr>
              <p:cNvPr id="20510" name="Line 34"/>
              <p:cNvSpPr>
                <a:spLocks noChangeShapeType="1"/>
              </p:cNvSpPr>
              <p:nvPr/>
            </p:nvSpPr>
            <p:spPr bwMode="auto">
              <a:xfrm>
                <a:off x="5149" y="2159"/>
                <a:ext cx="0" cy="38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11" name="Line 35"/>
              <p:cNvSpPr>
                <a:spLocks noChangeShapeType="1"/>
              </p:cNvSpPr>
              <p:nvPr/>
            </p:nvSpPr>
            <p:spPr bwMode="auto">
              <a:xfrm flipV="1">
                <a:off x="4992" y="2954"/>
                <a:ext cx="337" cy="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12" name="Line 36"/>
              <p:cNvSpPr>
                <a:spLocks noChangeShapeType="1"/>
              </p:cNvSpPr>
              <p:nvPr/>
            </p:nvSpPr>
            <p:spPr bwMode="auto">
              <a:xfrm>
                <a:off x="4989" y="2961"/>
                <a:ext cx="0" cy="26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13" name="Line 37"/>
              <p:cNvSpPr>
                <a:spLocks noChangeShapeType="1"/>
              </p:cNvSpPr>
              <p:nvPr/>
            </p:nvSpPr>
            <p:spPr bwMode="auto">
              <a:xfrm>
                <a:off x="5329" y="2954"/>
                <a:ext cx="0" cy="26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14" name="Line 38"/>
              <p:cNvSpPr>
                <a:spLocks noChangeShapeType="1"/>
              </p:cNvSpPr>
              <p:nvPr/>
            </p:nvSpPr>
            <p:spPr bwMode="auto">
              <a:xfrm>
                <a:off x="5149" y="2764"/>
                <a:ext cx="0" cy="19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20492" name="Group 39"/>
            <p:cNvGrpSpPr>
              <a:grpSpLocks/>
            </p:cNvGrpSpPr>
            <p:nvPr/>
          </p:nvGrpSpPr>
          <p:grpSpPr bwMode="auto">
            <a:xfrm>
              <a:off x="2789" y="2159"/>
              <a:ext cx="1304" cy="1815"/>
              <a:chOff x="2914" y="2159"/>
              <a:chExt cx="1304" cy="1815"/>
            </a:xfrm>
          </p:grpSpPr>
          <p:sp>
            <p:nvSpPr>
              <p:cNvPr id="20496" name="Text Box 40"/>
              <p:cNvSpPr txBox="1">
                <a:spLocks noChangeArrowheads="1"/>
              </p:cNvSpPr>
              <p:nvPr/>
            </p:nvSpPr>
            <p:spPr bwMode="auto">
              <a:xfrm>
                <a:off x="3149" y="2525"/>
                <a:ext cx="547" cy="239"/>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软件开发</a:t>
                </a:r>
              </a:p>
            </p:txBody>
          </p:sp>
          <p:sp>
            <p:nvSpPr>
              <p:cNvPr id="20497" name="Text Box 41"/>
              <p:cNvSpPr txBox="1">
                <a:spLocks noChangeArrowheads="1"/>
              </p:cNvSpPr>
              <p:nvPr/>
            </p:nvSpPr>
            <p:spPr bwMode="auto">
              <a:xfrm>
                <a:off x="2914" y="3228"/>
                <a:ext cx="215" cy="746"/>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软件需求确定</a:t>
                </a:r>
              </a:p>
            </p:txBody>
          </p:sp>
          <p:sp>
            <p:nvSpPr>
              <p:cNvPr id="20498" name="Text Box 42"/>
              <p:cNvSpPr txBox="1">
                <a:spLocks noChangeArrowheads="1"/>
              </p:cNvSpPr>
              <p:nvPr/>
            </p:nvSpPr>
            <p:spPr bwMode="auto">
              <a:xfrm>
                <a:off x="3279" y="3228"/>
                <a:ext cx="236" cy="520"/>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系统设计</a:t>
                </a:r>
              </a:p>
            </p:txBody>
          </p:sp>
          <p:sp>
            <p:nvSpPr>
              <p:cNvPr id="20499" name="Text Box 43"/>
              <p:cNvSpPr txBox="1">
                <a:spLocks noChangeArrowheads="1"/>
              </p:cNvSpPr>
              <p:nvPr/>
            </p:nvSpPr>
            <p:spPr bwMode="auto">
              <a:xfrm>
                <a:off x="3664" y="3228"/>
                <a:ext cx="214" cy="361"/>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编码</a:t>
                </a:r>
              </a:p>
            </p:txBody>
          </p:sp>
          <p:sp>
            <p:nvSpPr>
              <p:cNvPr id="20500" name="Text Box 44"/>
              <p:cNvSpPr txBox="1">
                <a:spLocks noChangeArrowheads="1"/>
              </p:cNvSpPr>
              <p:nvPr/>
            </p:nvSpPr>
            <p:spPr bwMode="auto">
              <a:xfrm>
                <a:off x="3996" y="3228"/>
                <a:ext cx="222" cy="361"/>
              </a:xfrm>
              <a:prstGeom prst="rect">
                <a:avLst/>
              </a:prstGeom>
              <a:solidFill>
                <a:srgbClr val="FFCC00"/>
              </a:solidFill>
              <a:ln w="9525">
                <a:solidFill>
                  <a:schemeClr val="tx1"/>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eaLnBrk="1" hangingPunct="1">
                  <a:spcBef>
                    <a:spcPct val="0"/>
                  </a:spcBef>
                  <a:buClrTx/>
                  <a:buFontTx/>
                  <a:buNone/>
                </a:pPr>
                <a:r>
                  <a:rPr kumimoji="1" lang="zh-CN" altLang="en-US" sz="1200">
                    <a:solidFill>
                      <a:schemeClr val="tx1"/>
                    </a:solidFill>
                    <a:latin typeface="Times New Roman" panose="02020603050405020304" pitchFamily="18" charset="0"/>
                  </a:rPr>
                  <a:t>测试</a:t>
                </a:r>
              </a:p>
            </p:txBody>
          </p:sp>
          <p:sp>
            <p:nvSpPr>
              <p:cNvPr id="20501" name="Line 45"/>
              <p:cNvSpPr>
                <a:spLocks noChangeShapeType="1"/>
              </p:cNvSpPr>
              <p:nvPr/>
            </p:nvSpPr>
            <p:spPr bwMode="auto">
              <a:xfrm>
                <a:off x="3402" y="2159"/>
                <a:ext cx="0" cy="3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02" name="Line 46"/>
              <p:cNvSpPr>
                <a:spLocks noChangeShapeType="1"/>
              </p:cNvSpPr>
              <p:nvPr/>
            </p:nvSpPr>
            <p:spPr bwMode="auto">
              <a:xfrm>
                <a:off x="3016" y="2961"/>
                <a:ext cx="0" cy="26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03" name="Line 47"/>
              <p:cNvSpPr>
                <a:spLocks noChangeShapeType="1"/>
              </p:cNvSpPr>
              <p:nvPr/>
            </p:nvSpPr>
            <p:spPr bwMode="auto">
              <a:xfrm>
                <a:off x="3402" y="2764"/>
                <a:ext cx="0" cy="46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04" name="Line 48"/>
              <p:cNvSpPr>
                <a:spLocks noChangeShapeType="1"/>
              </p:cNvSpPr>
              <p:nvPr/>
            </p:nvSpPr>
            <p:spPr bwMode="auto">
              <a:xfrm>
                <a:off x="3765" y="2961"/>
                <a:ext cx="0" cy="26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05" name="Line 49"/>
              <p:cNvSpPr>
                <a:spLocks noChangeShapeType="1"/>
              </p:cNvSpPr>
              <p:nvPr/>
            </p:nvSpPr>
            <p:spPr bwMode="auto">
              <a:xfrm>
                <a:off x="4110" y="2961"/>
                <a:ext cx="0" cy="26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506" name="Line 50"/>
              <p:cNvSpPr>
                <a:spLocks noChangeShapeType="1"/>
              </p:cNvSpPr>
              <p:nvPr/>
            </p:nvSpPr>
            <p:spPr bwMode="auto">
              <a:xfrm>
                <a:off x="3016" y="2954"/>
                <a:ext cx="1089" cy="0"/>
              </a:xfrm>
              <a:prstGeom prst="line">
                <a:avLst/>
              </a:prstGeom>
              <a:noFill/>
              <a:ln w="12700"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249907" name="Text Box 51"/>
            <p:cNvSpPr txBox="1">
              <a:spLocks noChangeArrowheads="1"/>
            </p:cNvSpPr>
            <p:nvPr/>
          </p:nvSpPr>
          <p:spPr bwMode="auto">
            <a:xfrm>
              <a:off x="385" y="1570"/>
              <a:ext cx="363" cy="231"/>
            </a:xfrm>
            <a:prstGeom prst="rect">
              <a:avLst/>
            </a:prstGeom>
            <a:solidFill>
              <a:srgbClr val="CA5B08"/>
            </a:solidFill>
            <a:ln>
              <a:noFill/>
            </a:ln>
            <a:effectLst/>
            <a:extLst>
              <a:ext uri="{91240B29-F687-4F45-9708-019B960494DF}">
                <a14:hiddenLine xmlns:a14="http://schemas.microsoft.com/office/drawing/2010/main" w="12700"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kumimoji="1" sz="2400">
                  <a:solidFill>
                    <a:schemeClr val="tx1"/>
                  </a:solidFill>
                  <a:latin typeface="Times New Roman" pitchFamily="18" charset="0"/>
                  <a:ea typeface="宋体" pitchFamily="2" charset="-122"/>
                </a:defRPr>
              </a:lvl1pPr>
              <a:lvl2pPr>
                <a:spcBef>
                  <a:spcPct val="0"/>
                </a:spcBef>
                <a:defRPr kumimoji="1" sz="2400">
                  <a:solidFill>
                    <a:schemeClr val="tx1"/>
                  </a:solidFill>
                  <a:latin typeface="Times New Roman" pitchFamily="18" charset="0"/>
                  <a:ea typeface="宋体" pitchFamily="2" charset="-122"/>
                </a:defRPr>
              </a:lvl2pPr>
              <a:lvl3pPr>
                <a:spcBef>
                  <a:spcPct val="0"/>
                </a:spcBef>
                <a:defRPr kumimoji="1" sz="2400">
                  <a:solidFill>
                    <a:schemeClr val="tx1"/>
                  </a:solidFill>
                  <a:latin typeface="Times New Roman" pitchFamily="18" charset="0"/>
                  <a:ea typeface="宋体" pitchFamily="2" charset="-122"/>
                </a:defRPr>
              </a:lvl3pPr>
              <a:lvl4pPr>
                <a:spcBef>
                  <a:spcPct val="0"/>
                </a:spcBef>
                <a:defRPr kumimoji="1" sz="2400">
                  <a:solidFill>
                    <a:schemeClr val="tx1"/>
                  </a:solidFill>
                  <a:latin typeface="Times New Roman" pitchFamily="18" charset="0"/>
                  <a:ea typeface="宋体" pitchFamily="2" charset="-122"/>
                </a:defRPr>
              </a:lvl4pPr>
              <a:lvl5pPr>
                <a:spcBef>
                  <a:spcPct val="0"/>
                </a:spcBef>
                <a:defRPr kumimoji="1" sz="2400">
                  <a:solidFill>
                    <a:schemeClr val="tx1"/>
                  </a:solidFill>
                  <a:latin typeface="Times New Roman" pitchFamily="18" charset="0"/>
                  <a:ea typeface="宋体" pitchFamily="2" charset="-122"/>
                </a:defRPr>
              </a:lvl5pPr>
              <a:lvl6pPr fontAlgn="base">
                <a:spcBef>
                  <a:spcPct val="0"/>
                </a:spcBef>
                <a:spcAft>
                  <a:spcPct val="0"/>
                </a:spcAft>
                <a:defRPr kumimoji="1" sz="2400">
                  <a:solidFill>
                    <a:schemeClr val="tx1"/>
                  </a:solidFill>
                  <a:latin typeface="Times New Roman" pitchFamily="18" charset="0"/>
                  <a:ea typeface="宋体" pitchFamily="2" charset="-122"/>
                </a:defRPr>
              </a:lvl6pPr>
              <a:lvl7pPr fontAlgn="base">
                <a:spcBef>
                  <a:spcPct val="0"/>
                </a:spcBef>
                <a:spcAft>
                  <a:spcPct val="0"/>
                </a:spcAft>
                <a:defRPr kumimoji="1" sz="2400">
                  <a:solidFill>
                    <a:schemeClr val="tx1"/>
                  </a:solidFill>
                  <a:latin typeface="Times New Roman" pitchFamily="18" charset="0"/>
                  <a:ea typeface="宋体" pitchFamily="2" charset="-122"/>
                </a:defRPr>
              </a:lvl7pPr>
              <a:lvl8pPr fontAlgn="base">
                <a:spcBef>
                  <a:spcPct val="0"/>
                </a:spcBef>
                <a:spcAft>
                  <a:spcPct val="0"/>
                </a:spcAft>
                <a:defRPr kumimoji="1" sz="2400">
                  <a:solidFill>
                    <a:schemeClr val="tx1"/>
                  </a:solidFill>
                  <a:latin typeface="Times New Roman" pitchFamily="18" charset="0"/>
                  <a:ea typeface="宋体" pitchFamily="2" charset="-122"/>
                </a:defRPr>
              </a:lvl8pPr>
              <a:lvl9pPr fontAlgn="base">
                <a:spcBef>
                  <a:spcPct val="0"/>
                </a:spcBef>
                <a:spcAft>
                  <a:spcPct val="0"/>
                </a:spcAft>
                <a:defRPr kumimoji="1" sz="2400">
                  <a:solidFill>
                    <a:schemeClr val="tx1"/>
                  </a:solidFill>
                  <a:latin typeface="Times New Roman" pitchFamily="18" charset="0"/>
                  <a:ea typeface="宋体" pitchFamily="2" charset="-122"/>
                </a:defRPr>
              </a:lvl9pPr>
            </a:lstStyle>
            <a:p>
              <a:pPr>
                <a:spcBef>
                  <a:spcPct val="50000"/>
                </a:spcBef>
                <a:buClr>
                  <a:schemeClr val="tx2"/>
                </a:buClr>
                <a:buSzPct val="75000"/>
                <a:buFont typeface="Wingdings" pitchFamily="2" charset="2"/>
                <a:buNone/>
                <a:defRPr/>
              </a:pPr>
              <a:r>
                <a:rPr lang="en-US" altLang="zh-CN" sz="1800" smtClean="0">
                  <a:solidFill>
                    <a:schemeClr val="bg1"/>
                  </a:solidFill>
                  <a:effectLst>
                    <a:outerShdw blurRad="38100" dist="38100" dir="2700000" algn="tl">
                      <a:srgbClr val="000000"/>
                    </a:outerShdw>
                  </a:effectLst>
                </a:rPr>
                <a:t>0</a:t>
              </a:r>
              <a:r>
                <a:rPr lang="zh-CN" altLang="en-US" sz="1800" smtClean="0">
                  <a:solidFill>
                    <a:schemeClr val="bg1"/>
                  </a:solidFill>
                  <a:effectLst>
                    <a:outerShdw blurRad="38100" dist="38100" dir="2700000" algn="tl">
                      <a:srgbClr val="000000"/>
                    </a:outerShdw>
                  </a:effectLst>
                </a:rPr>
                <a:t>级</a:t>
              </a:r>
            </a:p>
          </p:txBody>
        </p:sp>
        <p:sp>
          <p:nvSpPr>
            <p:cNvPr id="249908" name="Text Box 52"/>
            <p:cNvSpPr txBox="1">
              <a:spLocks noChangeArrowheads="1"/>
            </p:cNvSpPr>
            <p:nvPr/>
          </p:nvSpPr>
          <p:spPr bwMode="auto">
            <a:xfrm>
              <a:off x="385" y="2478"/>
              <a:ext cx="363" cy="231"/>
            </a:xfrm>
            <a:prstGeom prst="rect">
              <a:avLst/>
            </a:prstGeom>
            <a:solidFill>
              <a:srgbClr val="CA5B08"/>
            </a:solidFill>
            <a:ln>
              <a:noFill/>
            </a:ln>
            <a:effectLst/>
            <a:extLst>
              <a:ext uri="{91240B29-F687-4F45-9708-019B960494DF}">
                <a14:hiddenLine xmlns:a14="http://schemas.microsoft.com/office/drawing/2010/main" w="12700"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kumimoji="1" sz="2400">
                  <a:solidFill>
                    <a:schemeClr val="tx1"/>
                  </a:solidFill>
                  <a:latin typeface="Times New Roman" pitchFamily="18" charset="0"/>
                  <a:ea typeface="宋体" pitchFamily="2" charset="-122"/>
                </a:defRPr>
              </a:lvl1pPr>
              <a:lvl2pPr>
                <a:spcBef>
                  <a:spcPct val="0"/>
                </a:spcBef>
                <a:defRPr kumimoji="1" sz="2400">
                  <a:solidFill>
                    <a:schemeClr val="tx1"/>
                  </a:solidFill>
                  <a:latin typeface="Times New Roman" pitchFamily="18" charset="0"/>
                  <a:ea typeface="宋体" pitchFamily="2" charset="-122"/>
                </a:defRPr>
              </a:lvl2pPr>
              <a:lvl3pPr>
                <a:spcBef>
                  <a:spcPct val="0"/>
                </a:spcBef>
                <a:defRPr kumimoji="1" sz="2400">
                  <a:solidFill>
                    <a:schemeClr val="tx1"/>
                  </a:solidFill>
                  <a:latin typeface="Times New Roman" pitchFamily="18" charset="0"/>
                  <a:ea typeface="宋体" pitchFamily="2" charset="-122"/>
                </a:defRPr>
              </a:lvl3pPr>
              <a:lvl4pPr>
                <a:spcBef>
                  <a:spcPct val="0"/>
                </a:spcBef>
                <a:defRPr kumimoji="1" sz="2400">
                  <a:solidFill>
                    <a:schemeClr val="tx1"/>
                  </a:solidFill>
                  <a:latin typeface="Times New Roman" pitchFamily="18" charset="0"/>
                  <a:ea typeface="宋体" pitchFamily="2" charset="-122"/>
                </a:defRPr>
              </a:lvl4pPr>
              <a:lvl5pPr>
                <a:spcBef>
                  <a:spcPct val="0"/>
                </a:spcBef>
                <a:defRPr kumimoji="1" sz="2400">
                  <a:solidFill>
                    <a:schemeClr val="tx1"/>
                  </a:solidFill>
                  <a:latin typeface="Times New Roman" pitchFamily="18" charset="0"/>
                  <a:ea typeface="宋体" pitchFamily="2" charset="-122"/>
                </a:defRPr>
              </a:lvl5pPr>
              <a:lvl6pPr fontAlgn="base">
                <a:spcBef>
                  <a:spcPct val="0"/>
                </a:spcBef>
                <a:spcAft>
                  <a:spcPct val="0"/>
                </a:spcAft>
                <a:defRPr kumimoji="1" sz="2400">
                  <a:solidFill>
                    <a:schemeClr val="tx1"/>
                  </a:solidFill>
                  <a:latin typeface="Times New Roman" pitchFamily="18" charset="0"/>
                  <a:ea typeface="宋体" pitchFamily="2" charset="-122"/>
                </a:defRPr>
              </a:lvl6pPr>
              <a:lvl7pPr fontAlgn="base">
                <a:spcBef>
                  <a:spcPct val="0"/>
                </a:spcBef>
                <a:spcAft>
                  <a:spcPct val="0"/>
                </a:spcAft>
                <a:defRPr kumimoji="1" sz="2400">
                  <a:solidFill>
                    <a:schemeClr val="tx1"/>
                  </a:solidFill>
                  <a:latin typeface="Times New Roman" pitchFamily="18" charset="0"/>
                  <a:ea typeface="宋体" pitchFamily="2" charset="-122"/>
                </a:defRPr>
              </a:lvl7pPr>
              <a:lvl8pPr fontAlgn="base">
                <a:spcBef>
                  <a:spcPct val="0"/>
                </a:spcBef>
                <a:spcAft>
                  <a:spcPct val="0"/>
                </a:spcAft>
                <a:defRPr kumimoji="1" sz="2400">
                  <a:solidFill>
                    <a:schemeClr val="tx1"/>
                  </a:solidFill>
                  <a:latin typeface="Times New Roman" pitchFamily="18" charset="0"/>
                  <a:ea typeface="宋体" pitchFamily="2" charset="-122"/>
                </a:defRPr>
              </a:lvl8pPr>
              <a:lvl9pPr fontAlgn="base">
                <a:spcBef>
                  <a:spcPct val="0"/>
                </a:spcBef>
                <a:spcAft>
                  <a:spcPct val="0"/>
                </a:spcAft>
                <a:defRPr kumimoji="1" sz="2400">
                  <a:solidFill>
                    <a:schemeClr val="tx1"/>
                  </a:solidFill>
                  <a:latin typeface="Times New Roman" pitchFamily="18" charset="0"/>
                  <a:ea typeface="宋体" pitchFamily="2" charset="-122"/>
                </a:defRPr>
              </a:lvl9pPr>
            </a:lstStyle>
            <a:p>
              <a:pPr>
                <a:spcBef>
                  <a:spcPct val="50000"/>
                </a:spcBef>
                <a:buClr>
                  <a:schemeClr val="tx2"/>
                </a:buClr>
                <a:buSzPct val="75000"/>
                <a:buFont typeface="Wingdings" pitchFamily="2" charset="2"/>
                <a:buNone/>
                <a:defRPr/>
              </a:pPr>
              <a:r>
                <a:rPr lang="en-US" altLang="zh-CN" sz="1800" smtClean="0">
                  <a:solidFill>
                    <a:schemeClr val="bg1"/>
                  </a:solidFill>
                  <a:effectLst>
                    <a:outerShdw blurRad="38100" dist="38100" dir="2700000" algn="tl">
                      <a:srgbClr val="000000"/>
                    </a:outerShdw>
                  </a:effectLst>
                </a:rPr>
                <a:t>1</a:t>
              </a:r>
              <a:r>
                <a:rPr lang="zh-CN" altLang="en-US" sz="1800" smtClean="0">
                  <a:solidFill>
                    <a:schemeClr val="bg1"/>
                  </a:solidFill>
                  <a:effectLst>
                    <a:outerShdw blurRad="38100" dist="38100" dir="2700000" algn="tl">
                      <a:srgbClr val="000000"/>
                    </a:outerShdw>
                  </a:effectLst>
                </a:rPr>
                <a:t>级</a:t>
              </a:r>
            </a:p>
          </p:txBody>
        </p:sp>
        <p:sp>
          <p:nvSpPr>
            <p:cNvPr id="249909" name="Text Box 53"/>
            <p:cNvSpPr txBox="1">
              <a:spLocks noChangeArrowheads="1"/>
            </p:cNvSpPr>
            <p:nvPr/>
          </p:nvSpPr>
          <p:spPr bwMode="auto">
            <a:xfrm>
              <a:off x="385" y="3358"/>
              <a:ext cx="363" cy="231"/>
            </a:xfrm>
            <a:prstGeom prst="rect">
              <a:avLst/>
            </a:prstGeom>
            <a:solidFill>
              <a:srgbClr val="CA5B08"/>
            </a:solidFill>
            <a:ln>
              <a:noFill/>
            </a:ln>
            <a:effectLst/>
            <a:extLst>
              <a:ext uri="{91240B29-F687-4F45-9708-019B960494DF}">
                <a14:hiddenLine xmlns:a14="http://schemas.microsoft.com/office/drawing/2010/main" w="12700"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kumimoji="1" sz="2400">
                  <a:solidFill>
                    <a:schemeClr val="tx1"/>
                  </a:solidFill>
                  <a:latin typeface="Times New Roman" pitchFamily="18" charset="0"/>
                  <a:ea typeface="宋体" pitchFamily="2" charset="-122"/>
                </a:defRPr>
              </a:lvl1pPr>
              <a:lvl2pPr>
                <a:spcBef>
                  <a:spcPct val="0"/>
                </a:spcBef>
                <a:defRPr kumimoji="1" sz="2400">
                  <a:solidFill>
                    <a:schemeClr val="tx1"/>
                  </a:solidFill>
                  <a:latin typeface="Times New Roman" pitchFamily="18" charset="0"/>
                  <a:ea typeface="宋体" pitchFamily="2" charset="-122"/>
                </a:defRPr>
              </a:lvl2pPr>
              <a:lvl3pPr>
                <a:spcBef>
                  <a:spcPct val="0"/>
                </a:spcBef>
                <a:defRPr kumimoji="1" sz="2400">
                  <a:solidFill>
                    <a:schemeClr val="tx1"/>
                  </a:solidFill>
                  <a:latin typeface="Times New Roman" pitchFamily="18" charset="0"/>
                  <a:ea typeface="宋体" pitchFamily="2" charset="-122"/>
                </a:defRPr>
              </a:lvl3pPr>
              <a:lvl4pPr>
                <a:spcBef>
                  <a:spcPct val="0"/>
                </a:spcBef>
                <a:defRPr kumimoji="1" sz="2400">
                  <a:solidFill>
                    <a:schemeClr val="tx1"/>
                  </a:solidFill>
                  <a:latin typeface="Times New Roman" pitchFamily="18" charset="0"/>
                  <a:ea typeface="宋体" pitchFamily="2" charset="-122"/>
                </a:defRPr>
              </a:lvl4pPr>
              <a:lvl5pPr>
                <a:spcBef>
                  <a:spcPct val="0"/>
                </a:spcBef>
                <a:defRPr kumimoji="1" sz="2400">
                  <a:solidFill>
                    <a:schemeClr val="tx1"/>
                  </a:solidFill>
                  <a:latin typeface="Times New Roman" pitchFamily="18" charset="0"/>
                  <a:ea typeface="宋体" pitchFamily="2" charset="-122"/>
                </a:defRPr>
              </a:lvl5pPr>
              <a:lvl6pPr fontAlgn="base">
                <a:spcBef>
                  <a:spcPct val="0"/>
                </a:spcBef>
                <a:spcAft>
                  <a:spcPct val="0"/>
                </a:spcAft>
                <a:defRPr kumimoji="1" sz="2400">
                  <a:solidFill>
                    <a:schemeClr val="tx1"/>
                  </a:solidFill>
                  <a:latin typeface="Times New Roman" pitchFamily="18" charset="0"/>
                  <a:ea typeface="宋体" pitchFamily="2" charset="-122"/>
                </a:defRPr>
              </a:lvl6pPr>
              <a:lvl7pPr fontAlgn="base">
                <a:spcBef>
                  <a:spcPct val="0"/>
                </a:spcBef>
                <a:spcAft>
                  <a:spcPct val="0"/>
                </a:spcAft>
                <a:defRPr kumimoji="1" sz="2400">
                  <a:solidFill>
                    <a:schemeClr val="tx1"/>
                  </a:solidFill>
                  <a:latin typeface="Times New Roman" pitchFamily="18" charset="0"/>
                  <a:ea typeface="宋体" pitchFamily="2" charset="-122"/>
                </a:defRPr>
              </a:lvl7pPr>
              <a:lvl8pPr fontAlgn="base">
                <a:spcBef>
                  <a:spcPct val="0"/>
                </a:spcBef>
                <a:spcAft>
                  <a:spcPct val="0"/>
                </a:spcAft>
                <a:defRPr kumimoji="1" sz="2400">
                  <a:solidFill>
                    <a:schemeClr val="tx1"/>
                  </a:solidFill>
                  <a:latin typeface="Times New Roman" pitchFamily="18" charset="0"/>
                  <a:ea typeface="宋体" pitchFamily="2" charset="-122"/>
                </a:defRPr>
              </a:lvl8pPr>
              <a:lvl9pPr fontAlgn="base">
                <a:spcBef>
                  <a:spcPct val="0"/>
                </a:spcBef>
                <a:spcAft>
                  <a:spcPct val="0"/>
                </a:spcAft>
                <a:defRPr kumimoji="1" sz="2400">
                  <a:solidFill>
                    <a:schemeClr val="tx1"/>
                  </a:solidFill>
                  <a:latin typeface="Times New Roman" pitchFamily="18" charset="0"/>
                  <a:ea typeface="宋体" pitchFamily="2" charset="-122"/>
                </a:defRPr>
              </a:lvl9pPr>
            </a:lstStyle>
            <a:p>
              <a:pPr>
                <a:spcBef>
                  <a:spcPct val="50000"/>
                </a:spcBef>
                <a:buClr>
                  <a:schemeClr val="tx2"/>
                </a:buClr>
                <a:buSzPct val="75000"/>
                <a:buFont typeface="Wingdings" pitchFamily="2" charset="2"/>
                <a:buNone/>
                <a:defRPr/>
              </a:pPr>
              <a:r>
                <a:rPr lang="en-US" altLang="zh-CN" sz="1800" smtClean="0">
                  <a:solidFill>
                    <a:schemeClr val="bg1"/>
                  </a:solidFill>
                  <a:effectLst>
                    <a:outerShdw blurRad="38100" dist="38100" dir="2700000" algn="tl">
                      <a:srgbClr val="000000"/>
                    </a:outerShdw>
                  </a:effectLst>
                </a:rPr>
                <a:t>2</a:t>
              </a:r>
              <a:r>
                <a:rPr lang="zh-CN" altLang="en-US" sz="1800" smtClean="0">
                  <a:solidFill>
                    <a:schemeClr val="bg1"/>
                  </a:solidFill>
                  <a:effectLst>
                    <a:outerShdw blurRad="38100" dist="38100" dir="2700000" algn="tl">
                      <a:srgbClr val="000000"/>
                    </a:outerShdw>
                  </a:effectLst>
                </a:rPr>
                <a:t>级</a:t>
              </a:r>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4719"/>
    </mc:Choice>
    <mc:Fallback>
      <p:transition spd="slow" advTm="447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2" presetClass="entr" presetSubtype="4" fill="hold" nodeType="clickEffect">
                                  <p:stCondLst>
                                    <p:cond delay="0"/>
                                  </p:stCondLst>
                                  <p:childTnLst>
                                    <p:set>
                                      <p:cBhvr>
                                        <p:cTn id="10" dur="1" fill="hold">
                                          <p:stCondLst>
                                            <p:cond delay="0"/>
                                          </p:stCondLst>
                                        </p:cTn>
                                        <p:tgtEl>
                                          <p:spTgt spid="249860"/>
                                        </p:tgtEl>
                                        <p:attrNameLst>
                                          <p:attrName>style.visibility</p:attrName>
                                        </p:attrNameLst>
                                      </p:cBhvr>
                                      <p:to>
                                        <p:strVal val="visible"/>
                                      </p:to>
                                    </p:set>
                                    <p:anim calcmode="lin" valueType="num">
                                      <p:cBhvr additive="base">
                                        <p:cTn id="11" dur="500" fill="hold"/>
                                        <p:tgtEl>
                                          <p:spTgt spid="249860"/>
                                        </p:tgtEl>
                                        <p:attrNameLst>
                                          <p:attrName>ppt_x</p:attrName>
                                        </p:attrNameLst>
                                      </p:cBhvr>
                                      <p:tavLst>
                                        <p:tav tm="0">
                                          <p:val>
                                            <p:strVal val="#ppt_x"/>
                                          </p:val>
                                        </p:tav>
                                        <p:tav tm="100000">
                                          <p:val>
                                            <p:strVal val="#ppt_x"/>
                                          </p:val>
                                        </p:tav>
                                      </p:tavLst>
                                    </p:anim>
                                    <p:anim calcmode="lin" valueType="num">
                                      <p:cBhvr additive="base">
                                        <p:cTn id="12" dur="500" fill="hold"/>
                                        <p:tgtEl>
                                          <p:spTgt spid="2498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kumimoji="1" lang="zh-CN" altLang="en-US" smtClean="0"/>
              <a:t>软件项目分解</a:t>
            </a:r>
          </a:p>
        </p:txBody>
      </p:sp>
      <p:sp>
        <p:nvSpPr>
          <p:cNvPr id="21507" name="Rectangle 3"/>
          <p:cNvSpPr>
            <a:spLocks noGrp="1" noChangeArrowheads="1"/>
          </p:cNvSpPr>
          <p:nvPr>
            <p:ph type="body" idx="1"/>
          </p:nvPr>
        </p:nvSpPr>
        <p:spPr>
          <a:xfrm>
            <a:off x="323850" y="1989138"/>
            <a:ext cx="8640763" cy="4868862"/>
          </a:xfrm>
        </p:spPr>
        <p:txBody>
          <a:bodyPr/>
          <a:lstStyle/>
          <a:p>
            <a:pPr eaLnBrk="1" hangingPunct="1"/>
            <a:r>
              <a:rPr lang="en-US" altLang="zh-CN" sz="2400" smtClean="0">
                <a:solidFill>
                  <a:schemeClr val="accent2"/>
                </a:solidFill>
              </a:rPr>
              <a:t>WBS</a:t>
            </a:r>
            <a:r>
              <a:rPr lang="zh-CN" altLang="en-US" sz="2400" smtClean="0">
                <a:solidFill>
                  <a:schemeClr val="accent2"/>
                </a:solidFill>
                <a:ea typeface="黑体" panose="02010609060101010101" pitchFamily="49" charset="-122"/>
              </a:rPr>
              <a:t>表达形式</a:t>
            </a:r>
            <a:r>
              <a:rPr lang="en-US" altLang="zh-CN" sz="2400" smtClean="0"/>
              <a:t>——</a:t>
            </a:r>
            <a:r>
              <a:rPr lang="zh-CN" altLang="en-US" sz="2400" smtClean="0"/>
              <a:t>层次结构图和锯齿列表（清单）</a:t>
            </a:r>
          </a:p>
        </p:txBody>
      </p:sp>
      <p:grpSp>
        <p:nvGrpSpPr>
          <p:cNvPr id="21508" name="Group 40"/>
          <p:cNvGrpSpPr>
            <a:grpSpLocks/>
          </p:cNvGrpSpPr>
          <p:nvPr/>
        </p:nvGrpSpPr>
        <p:grpSpPr bwMode="auto">
          <a:xfrm>
            <a:off x="1308100" y="2757488"/>
            <a:ext cx="7164388" cy="3911600"/>
            <a:chOff x="824" y="1616"/>
            <a:chExt cx="4513" cy="2464"/>
          </a:xfrm>
        </p:grpSpPr>
        <p:sp>
          <p:nvSpPr>
            <p:cNvPr id="21509" name="Rectangle 23"/>
            <p:cNvSpPr>
              <a:spLocks noChangeArrowheads="1"/>
            </p:cNvSpPr>
            <p:nvPr/>
          </p:nvSpPr>
          <p:spPr bwMode="auto">
            <a:xfrm>
              <a:off x="824" y="1616"/>
              <a:ext cx="2175" cy="2464"/>
            </a:xfrm>
            <a:prstGeom prst="rect">
              <a:avLst/>
            </a:prstGeom>
            <a:solidFill>
              <a:srgbClr val="FFCC00"/>
            </a:solidFill>
            <a:ln w="9525">
              <a:solidFill>
                <a:srgbClr val="000000"/>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a:spcBef>
                  <a:spcPct val="0"/>
                </a:spcBef>
                <a:buClrTx/>
                <a:buFontTx/>
                <a:buNone/>
              </a:pPr>
              <a:r>
                <a:rPr lang="en-US" altLang="zh-CN" sz="2000">
                  <a:solidFill>
                    <a:schemeClr val="tx2"/>
                  </a:solidFill>
                  <a:latin typeface="Times New Roman" panose="02020603050405020304" pitchFamily="18" charset="0"/>
                </a:rPr>
                <a:t>                 </a:t>
              </a:r>
              <a:r>
                <a:rPr lang="zh-CN" altLang="en-US" sz="2000">
                  <a:solidFill>
                    <a:schemeClr val="accent2"/>
                  </a:solidFill>
                  <a:latin typeface="Times New Roman" panose="02020603050405020304" pitchFamily="18" charset="0"/>
                  <a:ea typeface="黑体" panose="02010609060101010101" pitchFamily="49" charset="-122"/>
                </a:rPr>
                <a:t>图形显示</a:t>
              </a:r>
            </a:p>
          </p:txBody>
        </p:sp>
        <p:sp>
          <p:nvSpPr>
            <p:cNvPr id="21510" name="Rectangle 24"/>
            <p:cNvSpPr>
              <a:spLocks noChangeArrowheads="1"/>
            </p:cNvSpPr>
            <p:nvPr/>
          </p:nvSpPr>
          <p:spPr bwMode="auto">
            <a:xfrm>
              <a:off x="3243" y="1616"/>
              <a:ext cx="2094" cy="2464"/>
            </a:xfrm>
            <a:prstGeom prst="rect">
              <a:avLst/>
            </a:prstGeom>
            <a:solidFill>
              <a:srgbClr val="FFFF00"/>
            </a:solidFill>
            <a:ln w="9525">
              <a:solidFill>
                <a:srgbClr val="000000"/>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a:spcBef>
                  <a:spcPct val="0"/>
                </a:spcBef>
                <a:buClrTx/>
                <a:buFontTx/>
                <a:buNone/>
              </a:pPr>
              <a:r>
                <a:rPr lang="en-US" altLang="zh-CN" sz="1800" b="0">
                  <a:solidFill>
                    <a:schemeClr val="bg2"/>
                  </a:solidFill>
                  <a:latin typeface="Times New Roman" panose="02020603050405020304" pitchFamily="18" charset="0"/>
                </a:rPr>
                <a:t>                 </a:t>
              </a:r>
              <a:r>
                <a:rPr lang="zh-CN" altLang="en-US" sz="2000">
                  <a:solidFill>
                    <a:schemeClr val="accent2"/>
                  </a:solidFill>
                  <a:latin typeface="Times New Roman" panose="02020603050405020304" pitchFamily="18" charset="0"/>
                  <a:ea typeface="黑体" panose="02010609060101010101" pitchFamily="49" charset="-122"/>
                </a:rPr>
                <a:t>锯齿列表</a:t>
              </a:r>
            </a:p>
            <a:p>
              <a:pPr algn="just">
                <a:spcBef>
                  <a:spcPct val="0"/>
                </a:spcBef>
                <a:buClrTx/>
                <a:buFontTx/>
                <a:buNone/>
              </a:pPr>
              <a:endParaRPr lang="zh-CN" altLang="en-US" sz="1800" b="0">
                <a:solidFill>
                  <a:schemeClr val="bg2"/>
                </a:solidFill>
                <a:latin typeface="Times New Roman" panose="02020603050405020304" pitchFamily="18" charset="0"/>
              </a:endParaRPr>
            </a:p>
            <a:p>
              <a:pPr algn="just">
                <a:spcBef>
                  <a:spcPct val="0"/>
                </a:spcBef>
                <a:buClrTx/>
                <a:buFontTx/>
                <a:buNone/>
              </a:pPr>
              <a:r>
                <a:rPr lang="zh-CN" altLang="en-US" sz="1800" b="0">
                  <a:solidFill>
                    <a:schemeClr val="bg2"/>
                  </a:solidFill>
                  <a:latin typeface="Times New Roman" panose="02020603050405020304" pitchFamily="18" charset="0"/>
                </a:rPr>
                <a:t> </a:t>
              </a:r>
            </a:p>
            <a:p>
              <a:pPr algn="just">
                <a:spcBef>
                  <a:spcPct val="0"/>
                </a:spcBef>
                <a:buClrTx/>
                <a:buFontTx/>
                <a:buNone/>
              </a:pPr>
              <a:r>
                <a:rPr lang="zh-CN" altLang="en-US" sz="1800" b="0">
                  <a:solidFill>
                    <a:schemeClr val="bg2"/>
                  </a:solidFill>
                  <a:latin typeface="Times New Roman" panose="02020603050405020304" pitchFamily="18" charset="0"/>
                </a:rPr>
                <a:t>  </a:t>
              </a:r>
            </a:p>
            <a:p>
              <a:pPr algn="just">
                <a:spcBef>
                  <a:spcPct val="0"/>
                </a:spcBef>
                <a:buClrTx/>
                <a:buFontTx/>
                <a:buNone/>
              </a:pPr>
              <a:r>
                <a:rPr lang="en-US" altLang="zh-CN" sz="1800">
                  <a:solidFill>
                    <a:srgbClr val="CA5B08"/>
                  </a:solidFill>
                  <a:latin typeface="Times New Roman" panose="02020603050405020304" pitchFamily="18" charset="0"/>
                </a:rPr>
                <a:t>1</a:t>
              </a:r>
              <a:r>
                <a:rPr lang="zh-CN" altLang="en-US" sz="1800">
                  <a:solidFill>
                    <a:srgbClr val="CA5B08"/>
                  </a:solidFill>
                  <a:latin typeface="Times New Roman" panose="02020603050405020304" pitchFamily="18" charset="0"/>
                </a:rPr>
                <a:t>．</a:t>
              </a:r>
              <a:r>
                <a:rPr lang="en-US" altLang="zh-CN" sz="1800">
                  <a:solidFill>
                    <a:srgbClr val="CA5B08"/>
                  </a:solidFill>
                  <a:latin typeface="Times New Roman" panose="02020603050405020304" pitchFamily="18" charset="0"/>
                </a:rPr>
                <a:t>0</a:t>
              </a:r>
              <a:r>
                <a:rPr lang="zh-CN" altLang="en-US" sz="1800">
                  <a:solidFill>
                    <a:srgbClr val="CA5B08"/>
                  </a:solidFill>
                  <a:latin typeface="Times New Roman" panose="02020603050405020304" pitchFamily="18" charset="0"/>
                </a:rPr>
                <a:t>系统</a:t>
              </a:r>
            </a:p>
            <a:p>
              <a:pPr algn="just">
                <a:spcBef>
                  <a:spcPct val="0"/>
                </a:spcBef>
                <a:buClrTx/>
                <a:buFontTx/>
                <a:buNone/>
              </a:pPr>
              <a:r>
                <a:rPr lang="zh-CN" altLang="en-US" sz="1800">
                  <a:solidFill>
                    <a:srgbClr val="CA5B08"/>
                  </a:solidFill>
                  <a:latin typeface="Times New Roman" panose="02020603050405020304" pitchFamily="18" charset="0"/>
                </a:rPr>
                <a:t>        </a:t>
              </a:r>
              <a:r>
                <a:rPr lang="en-US" altLang="zh-CN" sz="1800">
                  <a:solidFill>
                    <a:srgbClr val="CA5B08"/>
                  </a:solidFill>
                  <a:latin typeface="Times New Roman" panose="02020603050405020304" pitchFamily="18" charset="0"/>
                </a:rPr>
                <a:t>1</a:t>
              </a:r>
              <a:r>
                <a:rPr lang="zh-CN" altLang="en-US" sz="1800">
                  <a:solidFill>
                    <a:srgbClr val="CA5B08"/>
                  </a:solidFill>
                  <a:latin typeface="Times New Roman" panose="02020603050405020304" pitchFamily="18" charset="0"/>
                </a:rPr>
                <a:t>．</a:t>
              </a:r>
              <a:r>
                <a:rPr lang="en-US" altLang="zh-CN" sz="1800">
                  <a:solidFill>
                    <a:srgbClr val="CA5B08"/>
                  </a:solidFill>
                  <a:latin typeface="Times New Roman" panose="02020603050405020304" pitchFamily="18" charset="0"/>
                </a:rPr>
                <a:t>1</a:t>
              </a:r>
              <a:r>
                <a:rPr lang="zh-CN" altLang="en-US" sz="1800">
                  <a:solidFill>
                    <a:srgbClr val="CA5B08"/>
                  </a:solidFill>
                  <a:latin typeface="Times New Roman" panose="02020603050405020304" pitchFamily="18" charset="0"/>
                </a:rPr>
                <a:t>元素</a:t>
              </a:r>
              <a:r>
                <a:rPr lang="en-US" altLang="zh-CN" sz="1800">
                  <a:solidFill>
                    <a:srgbClr val="CA5B08"/>
                  </a:solidFill>
                  <a:latin typeface="Times New Roman" panose="02020603050405020304" pitchFamily="18" charset="0"/>
                </a:rPr>
                <a:t>A</a:t>
              </a:r>
            </a:p>
            <a:p>
              <a:pPr algn="just">
                <a:spcBef>
                  <a:spcPct val="0"/>
                </a:spcBef>
                <a:buClrTx/>
                <a:buFont typeface="宋体" panose="02010600030101010101" pitchFamily="2" charset="-122"/>
                <a:buNone/>
              </a:pPr>
              <a:r>
                <a:rPr lang="en-US" altLang="zh-CN" sz="1800">
                  <a:solidFill>
                    <a:srgbClr val="CA5B08"/>
                  </a:solidFill>
                  <a:latin typeface="Times New Roman" panose="02020603050405020304" pitchFamily="18" charset="0"/>
                </a:rPr>
                <a:t>                1.1.1</a:t>
              </a:r>
              <a:r>
                <a:rPr lang="zh-CN" altLang="en-US" sz="1800">
                  <a:solidFill>
                    <a:srgbClr val="CA5B08"/>
                  </a:solidFill>
                  <a:latin typeface="Times New Roman" panose="02020603050405020304" pitchFamily="18" charset="0"/>
                </a:rPr>
                <a:t>任务</a:t>
              </a:r>
            </a:p>
            <a:p>
              <a:pPr algn="just">
                <a:spcBef>
                  <a:spcPct val="0"/>
                </a:spcBef>
                <a:buClrTx/>
                <a:buFont typeface="宋体" panose="02010600030101010101" pitchFamily="2" charset="-122"/>
                <a:buNone/>
              </a:pPr>
              <a:r>
                <a:rPr lang="zh-CN" altLang="en-US" sz="1800">
                  <a:solidFill>
                    <a:srgbClr val="CA5B08"/>
                  </a:solidFill>
                  <a:latin typeface="Times New Roman" panose="02020603050405020304" pitchFamily="18" charset="0"/>
                </a:rPr>
                <a:t>                </a:t>
              </a:r>
              <a:r>
                <a:rPr lang="en-US" altLang="zh-CN" sz="1800">
                  <a:solidFill>
                    <a:srgbClr val="CA5B08"/>
                  </a:solidFill>
                  <a:latin typeface="Times New Roman" panose="02020603050405020304" pitchFamily="18" charset="0"/>
                </a:rPr>
                <a:t>1.1.2</a:t>
              </a:r>
              <a:r>
                <a:rPr lang="zh-CN" altLang="en-US" sz="1800">
                  <a:solidFill>
                    <a:srgbClr val="CA5B08"/>
                  </a:solidFill>
                  <a:latin typeface="Times New Roman" panose="02020603050405020304" pitchFamily="18" charset="0"/>
                </a:rPr>
                <a:t>任务</a:t>
              </a:r>
            </a:p>
            <a:p>
              <a:pPr algn="just">
                <a:spcBef>
                  <a:spcPct val="0"/>
                </a:spcBef>
                <a:buClrTx/>
                <a:buFontTx/>
                <a:buNone/>
              </a:pPr>
              <a:r>
                <a:rPr lang="zh-CN" altLang="en-US" sz="1800">
                  <a:solidFill>
                    <a:srgbClr val="CA5B08"/>
                  </a:solidFill>
                  <a:latin typeface="Times New Roman" panose="02020603050405020304" pitchFamily="18" charset="0"/>
                </a:rPr>
                <a:t>        </a:t>
              </a:r>
              <a:r>
                <a:rPr lang="en-US" altLang="zh-CN" sz="1800">
                  <a:solidFill>
                    <a:srgbClr val="CA5B08"/>
                  </a:solidFill>
                  <a:latin typeface="Times New Roman" panose="02020603050405020304" pitchFamily="18" charset="0"/>
                </a:rPr>
                <a:t>1</a:t>
              </a:r>
              <a:r>
                <a:rPr lang="zh-CN" altLang="en-US" sz="1800">
                  <a:solidFill>
                    <a:srgbClr val="CA5B08"/>
                  </a:solidFill>
                  <a:latin typeface="Times New Roman" panose="02020603050405020304" pitchFamily="18" charset="0"/>
                </a:rPr>
                <a:t>．</a:t>
              </a:r>
              <a:r>
                <a:rPr lang="en-US" altLang="zh-CN" sz="1800">
                  <a:solidFill>
                    <a:srgbClr val="CA5B08"/>
                  </a:solidFill>
                  <a:latin typeface="Times New Roman" panose="02020603050405020304" pitchFamily="18" charset="0"/>
                </a:rPr>
                <a:t>2</a:t>
              </a:r>
              <a:r>
                <a:rPr lang="zh-CN" altLang="en-US" sz="1800">
                  <a:solidFill>
                    <a:srgbClr val="CA5B08"/>
                  </a:solidFill>
                  <a:latin typeface="Times New Roman" panose="02020603050405020304" pitchFamily="18" charset="0"/>
                </a:rPr>
                <a:t>元素</a:t>
              </a:r>
              <a:r>
                <a:rPr lang="en-US" altLang="zh-CN" sz="1800">
                  <a:solidFill>
                    <a:srgbClr val="CA5B08"/>
                  </a:solidFill>
                  <a:latin typeface="Times New Roman" panose="02020603050405020304" pitchFamily="18" charset="0"/>
                </a:rPr>
                <a:t>B</a:t>
              </a:r>
            </a:p>
          </p:txBody>
        </p:sp>
        <p:sp>
          <p:nvSpPr>
            <p:cNvPr id="21511" name="Line 25"/>
            <p:cNvSpPr>
              <a:spLocks noChangeShapeType="1"/>
            </p:cNvSpPr>
            <p:nvPr/>
          </p:nvSpPr>
          <p:spPr bwMode="auto">
            <a:xfrm>
              <a:off x="824" y="2050"/>
              <a:ext cx="2175"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512" name="Rectangle 26"/>
            <p:cNvSpPr>
              <a:spLocks noChangeArrowheads="1"/>
            </p:cNvSpPr>
            <p:nvPr/>
          </p:nvSpPr>
          <p:spPr bwMode="auto">
            <a:xfrm>
              <a:off x="1468" y="2167"/>
              <a:ext cx="725" cy="352"/>
            </a:xfrm>
            <a:prstGeom prst="rect">
              <a:avLst/>
            </a:prstGeom>
            <a:solidFill>
              <a:schemeClr val="bg1"/>
            </a:solidFill>
            <a:ln w="9525">
              <a:solidFill>
                <a:srgbClr val="000000"/>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a:spcBef>
                  <a:spcPct val="0"/>
                </a:spcBef>
                <a:buClrTx/>
                <a:buFontTx/>
                <a:buNone/>
              </a:pPr>
              <a:r>
                <a:rPr lang="en-US" altLang="zh-CN" sz="1800">
                  <a:solidFill>
                    <a:srgbClr val="CA5B08"/>
                  </a:solidFill>
                  <a:latin typeface="Times New Roman" panose="02020603050405020304" pitchFamily="18" charset="0"/>
                </a:rPr>
                <a:t>1.  0</a:t>
              </a:r>
              <a:r>
                <a:rPr lang="zh-CN" altLang="en-US" sz="1800">
                  <a:solidFill>
                    <a:srgbClr val="CA5B08"/>
                  </a:solidFill>
                  <a:latin typeface="Times New Roman" panose="02020603050405020304" pitchFamily="18" charset="0"/>
                </a:rPr>
                <a:t>系统</a:t>
              </a:r>
            </a:p>
          </p:txBody>
        </p:sp>
        <p:sp>
          <p:nvSpPr>
            <p:cNvPr id="21513" name="Rectangle 27"/>
            <p:cNvSpPr>
              <a:spLocks noChangeArrowheads="1"/>
            </p:cNvSpPr>
            <p:nvPr/>
          </p:nvSpPr>
          <p:spPr bwMode="auto">
            <a:xfrm>
              <a:off x="1066" y="2871"/>
              <a:ext cx="725" cy="352"/>
            </a:xfrm>
            <a:prstGeom prst="rect">
              <a:avLst/>
            </a:prstGeom>
            <a:solidFill>
              <a:schemeClr val="bg1"/>
            </a:solidFill>
            <a:ln w="9525">
              <a:solidFill>
                <a:srgbClr val="000000"/>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a:spcBef>
                  <a:spcPct val="0"/>
                </a:spcBef>
                <a:buClrTx/>
                <a:buFontTx/>
                <a:buNone/>
              </a:pPr>
              <a:r>
                <a:rPr lang="en-US" altLang="zh-CN" sz="1800">
                  <a:solidFill>
                    <a:srgbClr val="CA5B08"/>
                  </a:solidFill>
                  <a:latin typeface="Times New Roman" panose="02020603050405020304" pitchFamily="18" charset="0"/>
                </a:rPr>
                <a:t>1</a:t>
              </a:r>
              <a:r>
                <a:rPr lang="zh-CN" altLang="en-US" sz="1800">
                  <a:solidFill>
                    <a:srgbClr val="CA5B08"/>
                  </a:solidFill>
                  <a:latin typeface="Times New Roman" panose="02020603050405020304" pitchFamily="18" charset="0"/>
                </a:rPr>
                <a:t>．</a:t>
              </a:r>
              <a:r>
                <a:rPr lang="en-US" altLang="zh-CN" sz="1800">
                  <a:solidFill>
                    <a:srgbClr val="CA5B08"/>
                  </a:solidFill>
                  <a:latin typeface="Times New Roman" panose="02020603050405020304" pitchFamily="18" charset="0"/>
                </a:rPr>
                <a:t>1</a:t>
              </a:r>
              <a:r>
                <a:rPr lang="zh-CN" altLang="en-US" sz="1800">
                  <a:solidFill>
                    <a:srgbClr val="CA5B08"/>
                  </a:solidFill>
                  <a:latin typeface="Times New Roman" panose="02020603050405020304" pitchFamily="18" charset="0"/>
                </a:rPr>
                <a:t>元素</a:t>
              </a:r>
              <a:r>
                <a:rPr lang="en-US" altLang="zh-CN" sz="1800">
                  <a:solidFill>
                    <a:srgbClr val="CA5B08"/>
                  </a:solidFill>
                  <a:latin typeface="Times New Roman" panose="02020603050405020304" pitchFamily="18" charset="0"/>
                </a:rPr>
                <a:t>A</a:t>
              </a:r>
            </a:p>
          </p:txBody>
        </p:sp>
        <p:sp>
          <p:nvSpPr>
            <p:cNvPr id="21514" name="Rectangle 28"/>
            <p:cNvSpPr>
              <a:spLocks noChangeArrowheads="1"/>
            </p:cNvSpPr>
            <p:nvPr/>
          </p:nvSpPr>
          <p:spPr bwMode="auto">
            <a:xfrm>
              <a:off x="1952" y="2871"/>
              <a:ext cx="805" cy="352"/>
            </a:xfrm>
            <a:prstGeom prst="rect">
              <a:avLst/>
            </a:prstGeom>
            <a:solidFill>
              <a:schemeClr val="bg1"/>
            </a:solidFill>
            <a:ln w="9525">
              <a:solidFill>
                <a:srgbClr val="000000"/>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a:spcBef>
                  <a:spcPct val="0"/>
                </a:spcBef>
                <a:buClrTx/>
                <a:buFontTx/>
                <a:buNone/>
              </a:pPr>
              <a:r>
                <a:rPr lang="en-US" altLang="zh-CN" sz="1800">
                  <a:solidFill>
                    <a:srgbClr val="CA5B08"/>
                  </a:solidFill>
                  <a:latin typeface="Times New Roman" panose="02020603050405020304" pitchFamily="18" charset="0"/>
                </a:rPr>
                <a:t>1</a:t>
              </a:r>
              <a:r>
                <a:rPr lang="zh-CN" altLang="en-US" sz="1800">
                  <a:solidFill>
                    <a:srgbClr val="CA5B08"/>
                  </a:solidFill>
                  <a:latin typeface="Times New Roman" panose="02020603050405020304" pitchFamily="18" charset="0"/>
                </a:rPr>
                <a:t>．</a:t>
              </a:r>
              <a:r>
                <a:rPr lang="en-US" altLang="zh-CN" sz="1800">
                  <a:solidFill>
                    <a:srgbClr val="CA5B08"/>
                  </a:solidFill>
                  <a:latin typeface="Times New Roman" panose="02020603050405020304" pitchFamily="18" charset="0"/>
                </a:rPr>
                <a:t>2</a:t>
              </a:r>
              <a:r>
                <a:rPr lang="zh-CN" altLang="en-US" sz="1800">
                  <a:solidFill>
                    <a:srgbClr val="CA5B08"/>
                  </a:solidFill>
                  <a:latin typeface="Times New Roman" panose="02020603050405020304" pitchFamily="18" charset="0"/>
                </a:rPr>
                <a:t>元素</a:t>
              </a:r>
              <a:r>
                <a:rPr lang="en-US" altLang="zh-CN" sz="1800">
                  <a:solidFill>
                    <a:srgbClr val="CA5B08"/>
                  </a:solidFill>
                  <a:latin typeface="Times New Roman" panose="02020603050405020304" pitchFamily="18" charset="0"/>
                </a:rPr>
                <a:t>B</a:t>
              </a:r>
            </a:p>
          </p:txBody>
        </p:sp>
        <p:sp>
          <p:nvSpPr>
            <p:cNvPr id="21515" name="Rectangle 29"/>
            <p:cNvSpPr>
              <a:spLocks noChangeArrowheads="1"/>
            </p:cNvSpPr>
            <p:nvPr/>
          </p:nvSpPr>
          <p:spPr bwMode="auto">
            <a:xfrm>
              <a:off x="1066" y="3693"/>
              <a:ext cx="644" cy="352"/>
            </a:xfrm>
            <a:prstGeom prst="rect">
              <a:avLst/>
            </a:prstGeom>
            <a:solidFill>
              <a:schemeClr val="bg1"/>
            </a:solidFill>
            <a:ln w="9525">
              <a:solidFill>
                <a:srgbClr val="000000"/>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a:spcBef>
                  <a:spcPct val="0"/>
                </a:spcBef>
                <a:buClrTx/>
                <a:buFontTx/>
                <a:buNone/>
              </a:pPr>
              <a:r>
                <a:rPr lang="en-US" altLang="zh-CN" sz="1800">
                  <a:solidFill>
                    <a:srgbClr val="CA5B08"/>
                  </a:solidFill>
                  <a:latin typeface="Times New Roman" panose="02020603050405020304" pitchFamily="18" charset="0"/>
                </a:rPr>
                <a:t>1.1.1</a:t>
              </a:r>
              <a:r>
                <a:rPr lang="zh-CN" altLang="en-US" sz="1800">
                  <a:solidFill>
                    <a:srgbClr val="CA5B08"/>
                  </a:solidFill>
                  <a:latin typeface="Times New Roman" panose="02020603050405020304" pitchFamily="18" charset="0"/>
                </a:rPr>
                <a:t>任务</a:t>
              </a:r>
            </a:p>
          </p:txBody>
        </p:sp>
        <p:sp>
          <p:nvSpPr>
            <p:cNvPr id="21516" name="Rectangle 30"/>
            <p:cNvSpPr>
              <a:spLocks noChangeArrowheads="1"/>
            </p:cNvSpPr>
            <p:nvPr/>
          </p:nvSpPr>
          <p:spPr bwMode="auto">
            <a:xfrm>
              <a:off x="2113" y="3693"/>
              <a:ext cx="644" cy="352"/>
            </a:xfrm>
            <a:prstGeom prst="rect">
              <a:avLst/>
            </a:prstGeom>
            <a:solidFill>
              <a:schemeClr val="bg1"/>
            </a:solidFill>
            <a:ln w="9525">
              <a:solidFill>
                <a:srgbClr val="000000"/>
              </a:solidFill>
              <a:miter lim="800000"/>
              <a:headEnd/>
              <a:tailEnd/>
            </a:ln>
          </p:spPr>
          <p:txBody>
            <a:bodyPr/>
            <a:lstStyle>
              <a:lvl1pPr eaLnBrk="0" hangingPunct="0">
                <a:defRPr sz="2400" b="1">
                  <a:solidFill>
                    <a:schemeClr val="accent1"/>
                  </a:solidFill>
                  <a:latin typeface="宋体" panose="02010600030101010101" pitchFamily="2" charset="-122"/>
                  <a:ea typeface="宋体" panose="02010600030101010101" pitchFamily="2" charset="-122"/>
                </a:defRPr>
              </a:lvl1pPr>
              <a:lvl2pPr marL="742950" indent="-285750" eaLnBrk="0" hangingPunct="0">
                <a:defRPr sz="2400" b="1">
                  <a:solidFill>
                    <a:schemeClr val="accent1"/>
                  </a:solidFill>
                  <a:latin typeface="宋体" panose="02010600030101010101" pitchFamily="2" charset="-122"/>
                  <a:ea typeface="宋体" panose="02010600030101010101" pitchFamily="2" charset="-122"/>
                </a:defRPr>
              </a:lvl2pPr>
              <a:lvl3pPr marL="1143000" indent="-228600" eaLnBrk="0" hangingPunct="0">
                <a:defRPr sz="2400" b="1">
                  <a:solidFill>
                    <a:schemeClr val="accent1"/>
                  </a:solidFill>
                  <a:latin typeface="宋体" panose="02010600030101010101" pitchFamily="2" charset="-122"/>
                  <a:ea typeface="宋体" panose="02010600030101010101" pitchFamily="2" charset="-122"/>
                </a:defRPr>
              </a:lvl3pPr>
              <a:lvl4pPr marL="1600200" indent="-228600" eaLnBrk="0" hangingPunct="0">
                <a:defRPr sz="2400" b="1">
                  <a:solidFill>
                    <a:schemeClr val="accent1"/>
                  </a:solidFill>
                  <a:latin typeface="宋体" panose="02010600030101010101" pitchFamily="2" charset="-122"/>
                  <a:ea typeface="宋体" panose="02010600030101010101" pitchFamily="2" charset="-122"/>
                </a:defRPr>
              </a:lvl4pPr>
              <a:lvl5pPr marL="2057400" indent="-228600" eaLnBrk="0" hangingPunct="0">
                <a:defRPr sz="2400" b="1">
                  <a:solidFill>
                    <a:schemeClr val="accent1"/>
                  </a:solidFill>
                  <a:latin typeface="宋体" panose="02010600030101010101" pitchFamily="2" charset="-122"/>
                  <a:ea typeface="宋体" panose="02010600030101010101" pitchFamily="2" charset="-122"/>
                </a:defRPr>
              </a:lvl5pPr>
              <a:lvl6pPr marL="25146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6pPr>
              <a:lvl7pPr marL="29718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7pPr>
              <a:lvl8pPr marL="34290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8pPr>
              <a:lvl9pPr marL="3886200" indent="-228600" eaLnBrk="0" fontAlgn="base" hangingPunct="0">
                <a:spcBef>
                  <a:spcPct val="30000"/>
                </a:spcBef>
                <a:spcAft>
                  <a:spcPct val="0"/>
                </a:spcAft>
                <a:buClr>
                  <a:srgbClr val="0000FF"/>
                </a:buClr>
                <a:buFont typeface="Wingdings 2" panose="05020102010507070707" pitchFamily="18" charset="2"/>
                <a:defRPr sz="2400" b="1">
                  <a:solidFill>
                    <a:schemeClr val="accent1"/>
                  </a:solidFill>
                  <a:latin typeface="宋体" panose="02010600030101010101" pitchFamily="2" charset="-122"/>
                  <a:ea typeface="宋体" panose="02010600030101010101" pitchFamily="2" charset="-122"/>
                </a:defRPr>
              </a:lvl9pPr>
            </a:lstStyle>
            <a:p>
              <a:pPr algn="just">
                <a:spcBef>
                  <a:spcPct val="0"/>
                </a:spcBef>
                <a:buClrTx/>
                <a:buFontTx/>
                <a:buNone/>
              </a:pPr>
              <a:r>
                <a:rPr lang="en-US" altLang="zh-CN" sz="1800">
                  <a:solidFill>
                    <a:srgbClr val="CA5B08"/>
                  </a:solidFill>
                  <a:latin typeface="Times New Roman" panose="02020603050405020304" pitchFamily="18" charset="0"/>
                </a:rPr>
                <a:t>1.1.2</a:t>
              </a:r>
              <a:r>
                <a:rPr lang="zh-CN" altLang="en-US" sz="1800">
                  <a:solidFill>
                    <a:srgbClr val="CA5B08"/>
                  </a:solidFill>
                  <a:latin typeface="Times New Roman" panose="02020603050405020304" pitchFamily="18" charset="0"/>
                </a:rPr>
                <a:t>任务</a:t>
              </a:r>
            </a:p>
          </p:txBody>
        </p:sp>
        <p:sp>
          <p:nvSpPr>
            <p:cNvPr id="21517" name="Line 31"/>
            <p:cNvSpPr>
              <a:spLocks noChangeShapeType="1"/>
            </p:cNvSpPr>
            <p:nvPr/>
          </p:nvSpPr>
          <p:spPr bwMode="auto">
            <a:xfrm>
              <a:off x="1871" y="2519"/>
              <a:ext cx="0" cy="11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518" name="Line 32"/>
            <p:cNvSpPr>
              <a:spLocks noChangeShapeType="1"/>
            </p:cNvSpPr>
            <p:nvPr/>
          </p:nvSpPr>
          <p:spPr bwMode="auto">
            <a:xfrm>
              <a:off x="1468" y="2637"/>
              <a:ext cx="806"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519" name="Line 33"/>
            <p:cNvSpPr>
              <a:spLocks noChangeShapeType="1"/>
            </p:cNvSpPr>
            <p:nvPr/>
          </p:nvSpPr>
          <p:spPr bwMode="auto">
            <a:xfrm>
              <a:off x="2274" y="2637"/>
              <a:ext cx="0" cy="23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520" name="Line 34"/>
            <p:cNvSpPr>
              <a:spLocks noChangeShapeType="1"/>
            </p:cNvSpPr>
            <p:nvPr/>
          </p:nvSpPr>
          <p:spPr bwMode="auto">
            <a:xfrm>
              <a:off x="1468" y="2637"/>
              <a:ext cx="0" cy="23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521" name="Line 35"/>
            <p:cNvSpPr>
              <a:spLocks noChangeShapeType="1"/>
            </p:cNvSpPr>
            <p:nvPr/>
          </p:nvSpPr>
          <p:spPr bwMode="auto">
            <a:xfrm>
              <a:off x="1468" y="3223"/>
              <a:ext cx="0" cy="11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522" name="Line 36"/>
            <p:cNvSpPr>
              <a:spLocks noChangeShapeType="1"/>
            </p:cNvSpPr>
            <p:nvPr/>
          </p:nvSpPr>
          <p:spPr bwMode="auto">
            <a:xfrm>
              <a:off x="1307" y="3341"/>
              <a:ext cx="104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523" name="Line 37"/>
            <p:cNvSpPr>
              <a:spLocks noChangeShapeType="1"/>
            </p:cNvSpPr>
            <p:nvPr/>
          </p:nvSpPr>
          <p:spPr bwMode="auto">
            <a:xfrm>
              <a:off x="1307" y="3341"/>
              <a:ext cx="0" cy="35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524" name="Line 38"/>
            <p:cNvSpPr>
              <a:spLocks noChangeShapeType="1"/>
            </p:cNvSpPr>
            <p:nvPr/>
          </p:nvSpPr>
          <p:spPr bwMode="auto">
            <a:xfrm>
              <a:off x="2354" y="3341"/>
              <a:ext cx="0" cy="35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525" name="Line 39"/>
            <p:cNvSpPr>
              <a:spLocks noChangeShapeType="1"/>
            </p:cNvSpPr>
            <p:nvPr/>
          </p:nvSpPr>
          <p:spPr bwMode="auto">
            <a:xfrm>
              <a:off x="3243" y="2069"/>
              <a:ext cx="209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127"/>
    </mc:Choice>
    <mc:Fallback>
      <p:transition spd="slow" advTm="281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kumimoji="1" lang="zh-CN" altLang="en-US" smtClean="0"/>
              <a:t>软件项目分解</a:t>
            </a:r>
          </a:p>
        </p:txBody>
      </p:sp>
      <p:sp>
        <p:nvSpPr>
          <p:cNvPr id="22531" name="Rectangle 3"/>
          <p:cNvSpPr>
            <a:spLocks noGrp="1" noChangeArrowheads="1"/>
          </p:cNvSpPr>
          <p:nvPr>
            <p:ph type="body" idx="1"/>
          </p:nvPr>
        </p:nvSpPr>
        <p:spPr>
          <a:xfrm>
            <a:off x="1116013" y="1916113"/>
            <a:ext cx="7848600" cy="4941887"/>
          </a:xfrm>
        </p:spPr>
        <p:txBody>
          <a:bodyPr/>
          <a:lstStyle/>
          <a:p>
            <a:pPr eaLnBrk="1" hangingPunct="1">
              <a:lnSpc>
                <a:spcPct val="130000"/>
              </a:lnSpc>
            </a:pPr>
            <a:r>
              <a:rPr lang="en-US" altLang="zh-CN" sz="2400" smtClean="0">
                <a:solidFill>
                  <a:schemeClr val="accent2"/>
                </a:solidFill>
              </a:rPr>
              <a:t>WBS</a:t>
            </a:r>
            <a:r>
              <a:rPr lang="zh-CN" altLang="en-US" sz="2400" smtClean="0">
                <a:solidFill>
                  <a:schemeClr val="accent2"/>
                </a:solidFill>
                <a:ea typeface="黑体" panose="02010609060101010101" pitchFamily="49" charset="-122"/>
              </a:rPr>
              <a:t>工作编码</a:t>
            </a:r>
          </a:p>
          <a:p>
            <a:pPr eaLnBrk="1" hangingPunct="1">
              <a:lnSpc>
                <a:spcPct val="130000"/>
              </a:lnSpc>
              <a:buFont typeface="Wingdings 2" panose="05020102010507070707" pitchFamily="18" charset="2"/>
              <a:buNone/>
            </a:pPr>
            <a:r>
              <a:rPr lang="zh-CN" altLang="en-US" sz="2000" smtClean="0"/>
              <a:t>      </a:t>
            </a:r>
            <a:r>
              <a:rPr lang="en-US" altLang="zh-CN" sz="2000" smtClean="0">
                <a:solidFill>
                  <a:schemeClr val="accent1"/>
                </a:solidFill>
                <a:ea typeface="黑体" panose="02010609060101010101" pitchFamily="49" charset="-122"/>
              </a:rPr>
              <a:t>——</a:t>
            </a:r>
            <a:r>
              <a:rPr lang="zh-CN" altLang="en-US" sz="2000" smtClean="0">
                <a:solidFill>
                  <a:schemeClr val="accent1"/>
                </a:solidFill>
                <a:ea typeface="黑体" panose="02010609060101010101" pitchFamily="49" charset="-122"/>
              </a:rPr>
              <a:t>由高层向下层用多位码编排，要求每项工作有唯一的编码。</a:t>
            </a:r>
          </a:p>
          <a:p>
            <a:pPr lvl="1" eaLnBrk="1" hangingPunct="1">
              <a:lnSpc>
                <a:spcPct val="130000"/>
              </a:lnSpc>
            </a:pPr>
            <a:r>
              <a:rPr lang="en-US" altLang="zh-CN" sz="2000" smtClean="0"/>
              <a:t>1000</a:t>
            </a:r>
          </a:p>
          <a:p>
            <a:pPr lvl="2" eaLnBrk="1" hangingPunct="1"/>
            <a:r>
              <a:rPr lang="en-US" altLang="zh-CN" smtClean="0"/>
              <a:t>1100</a:t>
            </a:r>
          </a:p>
          <a:p>
            <a:pPr lvl="3" eaLnBrk="1" hangingPunct="1"/>
            <a:r>
              <a:rPr lang="en-US" altLang="zh-CN" b="1" smtClean="0"/>
              <a:t>1110</a:t>
            </a:r>
          </a:p>
          <a:p>
            <a:pPr lvl="4" eaLnBrk="1" hangingPunct="1"/>
            <a:r>
              <a:rPr lang="en-US" altLang="zh-CN" sz="2000" b="1" smtClean="0"/>
              <a:t>1111</a:t>
            </a:r>
          </a:p>
          <a:p>
            <a:pPr lvl="4" eaLnBrk="1" hangingPunct="1"/>
            <a:r>
              <a:rPr lang="en-US" altLang="zh-CN" sz="2000" b="1" smtClean="0"/>
              <a:t>1112</a:t>
            </a:r>
          </a:p>
          <a:p>
            <a:pPr lvl="4" eaLnBrk="1" hangingPunct="1"/>
            <a:r>
              <a:rPr lang="en-US" altLang="zh-CN" sz="2000" b="1" smtClean="0"/>
              <a:t>1113</a:t>
            </a:r>
          </a:p>
          <a:p>
            <a:pPr lvl="3" eaLnBrk="1" hangingPunct="1"/>
            <a:r>
              <a:rPr lang="en-US" altLang="zh-CN" b="1" smtClean="0"/>
              <a:t>1120</a:t>
            </a:r>
          </a:p>
          <a:p>
            <a:pPr lvl="4" eaLnBrk="1" hangingPunct="1"/>
            <a:r>
              <a:rPr lang="en-US" altLang="zh-CN" sz="2000" b="1" smtClean="0"/>
              <a:t>1121</a:t>
            </a:r>
          </a:p>
          <a:p>
            <a:pPr lvl="4" eaLnBrk="1" hangingPunct="1"/>
            <a:r>
              <a:rPr lang="en-US" altLang="zh-CN" sz="2000" b="1" smtClean="0"/>
              <a:t>1122</a:t>
            </a:r>
          </a:p>
          <a:p>
            <a:pPr lvl="4" eaLnBrk="1" hangingPunct="1"/>
            <a:r>
              <a:rPr lang="en-US" altLang="zh-CN" sz="2000" b="1" smtClean="0"/>
              <a:t>1123</a:t>
            </a:r>
          </a:p>
          <a:p>
            <a:pPr lvl="2" eaLnBrk="1" hangingPunct="1"/>
            <a:r>
              <a:rPr lang="en-US" altLang="zh-CN" smtClean="0"/>
              <a:t>1200</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534"/>
    </mc:Choice>
    <mc:Fallback>
      <p:transition spd="slow" advTm="39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1_默认设计模板">
  <a:themeElements>
    <a:clrScheme name="1_默认设计模板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80808"/>
      </a:hlink>
      <a:folHlink>
        <a:srgbClr val="000000"/>
      </a:folHlink>
    </a:clrScheme>
    <a:fontScheme name="1_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342900" marR="0" indent="-342900" algn="l" defTabSz="914400" rtl="0" eaLnBrk="1" fontAlgn="base" latinLnBrk="0" hangingPunct="1">
          <a:lnSpc>
            <a:spcPct val="100000"/>
          </a:lnSpc>
          <a:spcBef>
            <a:spcPct val="30000"/>
          </a:spcBef>
          <a:spcAft>
            <a:spcPct val="0"/>
          </a:spcAft>
          <a:buClr>
            <a:srgbClr val="0000FF"/>
          </a:buClr>
          <a:buSzTx/>
          <a:buFont typeface="Wingdings 2" pitchFamily="18" charset="2"/>
          <a:buNone/>
          <a:tabLst/>
          <a:defRPr kumimoji="0" lang="zh-CN" altLang="en-US" sz="2400" b="1" i="0" u="none" strike="noStrike" cap="none" normalizeH="0" baseline="0" smtClean="0">
            <a:ln>
              <a:noFill/>
            </a:ln>
            <a:solidFill>
              <a:schemeClr val="accent1"/>
            </a:solidFill>
            <a:effectLst/>
            <a:latin typeface="宋体" pitchFamily="2" charset="-122"/>
            <a:ea typeface="宋体" pitchFamily="2" charset="-122"/>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342900" marR="0" indent="-342900" algn="l" defTabSz="914400" rtl="0" eaLnBrk="1" fontAlgn="base" latinLnBrk="0" hangingPunct="1">
          <a:lnSpc>
            <a:spcPct val="100000"/>
          </a:lnSpc>
          <a:spcBef>
            <a:spcPct val="30000"/>
          </a:spcBef>
          <a:spcAft>
            <a:spcPct val="0"/>
          </a:spcAft>
          <a:buClr>
            <a:srgbClr val="0000FF"/>
          </a:buClr>
          <a:buSzTx/>
          <a:buFont typeface="Wingdings 2" pitchFamily="18" charset="2"/>
          <a:buNone/>
          <a:tabLst/>
          <a:defRPr kumimoji="0" lang="zh-CN" altLang="en-US" sz="2400" b="1" i="0" u="none" strike="noStrike" cap="none" normalizeH="0" baseline="0" smtClean="0">
            <a:ln>
              <a:noFill/>
            </a:ln>
            <a:solidFill>
              <a:schemeClr val="accent1"/>
            </a:solidFill>
            <a:effectLst/>
            <a:latin typeface="宋体" pitchFamily="2" charset="-122"/>
            <a:ea typeface="宋体" pitchFamily="2" charset="-122"/>
          </a:defRPr>
        </a:defPPr>
      </a:lstStyle>
    </a:lnDef>
  </a:objectDefaults>
  <a:extraClrSchemeLst>
    <a:extraClrScheme>
      <a:clrScheme name="1_默认设计模板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默认设计模板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默认设计模板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默认设计模板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默认设计模板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默认设计模板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默认设计模板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1_默认设计模板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080808"/>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2985</TotalTime>
  <Words>862</Words>
  <Application>Microsoft Office PowerPoint</Application>
  <PresentationFormat>全屏显示(4:3)</PresentationFormat>
  <Paragraphs>202</Paragraphs>
  <Slides>15</Slides>
  <Notes>2</Notes>
  <HiddenSlides>0</HiddenSlides>
  <MMClips>15</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15</vt:i4>
      </vt:variant>
    </vt:vector>
  </HeadingPairs>
  <TitlesOfParts>
    <vt:vector size="24" baseType="lpstr">
      <vt:lpstr>宋体</vt:lpstr>
      <vt:lpstr>Wingdings 2</vt:lpstr>
      <vt:lpstr>Arial</vt:lpstr>
      <vt:lpstr>黑体</vt:lpstr>
      <vt:lpstr>Wingdings</vt:lpstr>
      <vt:lpstr>Times New Roman</vt:lpstr>
      <vt:lpstr>Comic Sans MS</vt:lpstr>
      <vt:lpstr>Arial Narrow</vt:lpstr>
      <vt:lpstr>1_默认设计模板</vt:lpstr>
      <vt:lpstr>第 6 章   软件项目开发计划 </vt:lpstr>
      <vt:lpstr>本章内容提要</vt:lpstr>
      <vt:lpstr>6.1  软件项目分解</vt:lpstr>
      <vt:lpstr>软件项目分解</vt:lpstr>
      <vt:lpstr>软件项目分解</vt:lpstr>
      <vt:lpstr>软件项目分解</vt:lpstr>
      <vt:lpstr>软件项目分解</vt:lpstr>
      <vt:lpstr>软件项目分解</vt:lpstr>
      <vt:lpstr>软件项目分解</vt:lpstr>
      <vt:lpstr>软件项目分解</vt:lpstr>
      <vt:lpstr>软件项目分解</vt:lpstr>
      <vt:lpstr>软件项目分解</vt:lpstr>
      <vt:lpstr>软件项目分解</vt:lpstr>
      <vt:lpstr>软件项目分解</vt:lpstr>
      <vt:lpstr>软件项目分解</vt:lpstr>
    </vt:vector>
  </TitlesOfParts>
  <Manager>杨立东</Manager>
  <Company>CRS Tech（上海连陆）</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软件项目开发计划</dc:title>
  <dc:creator>陆永忠</dc:creator>
  <cp:lastModifiedBy>TB-YK</cp:lastModifiedBy>
  <cp:revision>214</cp:revision>
  <dcterms:created xsi:type="dcterms:W3CDTF">2005-05-27T08:51:01Z</dcterms:created>
  <dcterms:modified xsi:type="dcterms:W3CDTF">2020-03-09T18:16:59Z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说明">
    <vt:lpwstr>PowerPoint 打印文稿</vt:lpwstr>
  </property>
</Properties>
</file>

<file path=docProps/thumbnail.jpeg>
</file>